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4"/>
  </p:sldMasterIdLst>
  <p:notesMasterIdLst>
    <p:notesMasterId r:id="rId12"/>
  </p:notesMasterIdLst>
  <p:handoutMasterIdLst>
    <p:handoutMasterId r:id="rId13"/>
  </p:handoutMasterIdLst>
  <p:sldIdLst>
    <p:sldId id="257" r:id="rId5"/>
    <p:sldId id="281" r:id="rId6"/>
    <p:sldId id="272" r:id="rId7"/>
    <p:sldId id="275" r:id="rId8"/>
    <p:sldId id="273" r:id="rId9"/>
    <p:sldId id="280" r:id="rId10"/>
    <p:sldId id="282" r:id="rId11"/>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44ACD242-424B-45A9-939A-D41552ED225F}">
          <p14:sldIdLst>
            <p14:sldId id="257"/>
            <p14:sldId id="281"/>
          </p14:sldIdLst>
        </p14:section>
        <p14:section name="Section sans titre" id="{F1923DA4-B99D-468C-B18E-F307467F89CB}">
          <p14:sldIdLst>
            <p14:sldId id="272"/>
            <p14:sldId id="275"/>
            <p14:sldId id="273"/>
            <p14:sldId id="280"/>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FA3064-1796-A3B4-9A65-36B8D0A61115}" v="209" dt="2024-03-08T15:45:07.647"/>
    <p1510:client id="{853AA7A7-ED1E-4D29-A9A6-238D1E8ABAA8}" v="35" dt="2024-03-09T14:32:24.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ladimir LUZHBIN" userId="fcdccf25-ee6e-433c-916e-9cb575736881" providerId="ADAL" clId="{1F82FCBE-7CC1-47EC-B443-1DAEF15A502D}"/>
    <pc:docChg chg="custSel modSld">
      <pc:chgData name="Vladimir LUZHBIN" userId="fcdccf25-ee6e-433c-916e-9cb575736881" providerId="ADAL" clId="{1F82FCBE-7CC1-47EC-B443-1DAEF15A502D}" dt="2023-11-24T09:07:08.581" v="236" actId="20577"/>
      <pc:docMkLst>
        <pc:docMk/>
      </pc:docMkLst>
      <pc:sldChg chg="modSp mod">
        <pc:chgData name="Vladimir LUZHBIN" userId="fcdccf25-ee6e-433c-916e-9cb575736881" providerId="ADAL" clId="{1F82FCBE-7CC1-47EC-B443-1DAEF15A502D}" dt="2023-11-24T08:48:49.944" v="125" actId="27636"/>
        <pc:sldMkLst>
          <pc:docMk/>
          <pc:sldMk cId="1323710929" sldId="259"/>
        </pc:sldMkLst>
        <pc:spChg chg="mod">
          <ac:chgData name="Vladimir LUZHBIN" userId="fcdccf25-ee6e-433c-916e-9cb575736881" providerId="ADAL" clId="{1F82FCBE-7CC1-47EC-B443-1DAEF15A502D}" dt="2023-11-24T08:48:49.944" v="125" actId="27636"/>
          <ac:spMkLst>
            <pc:docMk/>
            <pc:sldMk cId="1323710929" sldId="259"/>
            <ac:spMk id="3" creationId="{6716F3CB-A922-2398-E5AF-531635F918D1}"/>
          </ac:spMkLst>
        </pc:spChg>
        <pc:spChg chg="mod">
          <ac:chgData name="Vladimir LUZHBIN" userId="fcdccf25-ee6e-433c-916e-9cb575736881" providerId="ADAL" clId="{1F82FCBE-7CC1-47EC-B443-1DAEF15A502D}" dt="2023-11-24T08:48:12.326" v="39" actId="6549"/>
          <ac:spMkLst>
            <pc:docMk/>
            <pc:sldMk cId="1323710929" sldId="259"/>
            <ac:spMk id="4" creationId="{4AE20A6F-CE83-FBF0-C1BD-476574E51DAC}"/>
          </ac:spMkLst>
        </pc:spChg>
      </pc:sldChg>
      <pc:sldChg chg="modSp mod">
        <pc:chgData name="Vladimir LUZHBIN" userId="fcdccf25-ee6e-433c-916e-9cb575736881" providerId="ADAL" clId="{1F82FCBE-7CC1-47EC-B443-1DAEF15A502D}" dt="2023-11-24T08:50:33.861" v="220" actId="27636"/>
        <pc:sldMkLst>
          <pc:docMk/>
          <pc:sldMk cId="13389685" sldId="261"/>
        </pc:sldMkLst>
        <pc:spChg chg="mod">
          <ac:chgData name="Vladimir LUZHBIN" userId="fcdccf25-ee6e-433c-916e-9cb575736881" providerId="ADAL" clId="{1F82FCBE-7CC1-47EC-B443-1DAEF15A502D}" dt="2023-11-24T08:50:33.861" v="220" actId="27636"/>
          <ac:spMkLst>
            <pc:docMk/>
            <pc:sldMk cId="13389685" sldId="261"/>
            <ac:spMk id="5" creationId="{59DD9891-6471-D091-552F-C3264006030E}"/>
          </ac:spMkLst>
        </pc:spChg>
      </pc:sldChg>
      <pc:sldChg chg="modSp mod">
        <pc:chgData name="Vladimir LUZHBIN" userId="fcdccf25-ee6e-433c-916e-9cb575736881" providerId="ADAL" clId="{1F82FCBE-7CC1-47EC-B443-1DAEF15A502D}" dt="2023-11-24T09:03:25.668" v="221" actId="20577"/>
        <pc:sldMkLst>
          <pc:docMk/>
          <pc:sldMk cId="389636824" sldId="264"/>
        </pc:sldMkLst>
        <pc:spChg chg="mod">
          <ac:chgData name="Vladimir LUZHBIN" userId="fcdccf25-ee6e-433c-916e-9cb575736881" providerId="ADAL" clId="{1F82FCBE-7CC1-47EC-B443-1DAEF15A502D}" dt="2023-11-24T09:03:25.668" v="221" actId="20577"/>
          <ac:spMkLst>
            <pc:docMk/>
            <pc:sldMk cId="389636824" sldId="264"/>
            <ac:spMk id="4" creationId="{4AE20A6F-CE83-FBF0-C1BD-476574E51DAC}"/>
          </ac:spMkLst>
        </pc:spChg>
      </pc:sldChg>
      <pc:sldChg chg="modSp mod">
        <pc:chgData name="Vladimir LUZHBIN" userId="fcdccf25-ee6e-433c-916e-9cb575736881" providerId="ADAL" clId="{1F82FCBE-7CC1-47EC-B443-1DAEF15A502D}" dt="2023-11-24T09:07:08.581" v="236" actId="20577"/>
        <pc:sldMkLst>
          <pc:docMk/>
          <pc:sldMk cId="556124023" sldId="267"/>
        </pc:sldMkLst>
        <pc:spChg chg="mod">
          <ac:chgData name="Vladimir LUZHBIN" userId="fcdccf25-ee6e-433c-916e-9cb575736881" providerId="ADAL" clId="{1F82FCBE-7CC1-47EC-B443-1DAEF15A502D}" dt="2023-11-24T09:07:08.581" v="236" actId="20577"/>
          <ac:spMkLst>
            <pc:docMk/>
            <pc:sldMk cId="556124023" sldId="267"/>
            <ac:spMk id="3" creationId="{C7AE09DD-0B1E-3A56-E8A6-8BC6B6592433}"/>
          </ac:spMkLst>
        </pc:spChg>
      </pc:sldChg>
      <pc:sldChg chg="modSp mod">
        <pc:chgData name="Vladimir LUZHBIN" userId="fcdccf25-ee6e-433c-916e-9cb575736881" providerId="ADAL" clId="{1F82FCBE-7CC1-47EC-B443-1DAEF15A502D}" dt="2023-11-24T09:05:50.219" v="223" actId="20577"/>
        <pc:sldMkLst>
          <pc:docMk/>
          <pc:sldMk cId="2926948680" sldId="273"/>
        </pc:sldMkLst>
        <pc:spChg chg="mod">
          <ac:chgData name="Vladimir LUZHBIN" userId="fcdccf25-ee6e-433c-916e-9cb575736881" providerId="ADAL" clId="{1F82FCBE-7CC1-47EC-B443-1DAEF15A502D}" dt="2023-11-24T09:05:50.219" v="223" actId="20577"/>
          <ac:spMkLst>
            <pc:docMk/>
            <pc:sldMk cId="2926948680" sldId="273"/>
            <ac:spMk id="5" creationId="{C797AA17-55B7-3FEE-EE04-A30E17433E73}"/>
          </ac:spMkLst>
        </pc:spChg>
      </pc:sldChg>
      <pc:sldChg chg="modSp mod">
        <pc:chgData name="Vladimir LUZHBIN" userId="fcdccf25-ee6e-433c-916e-9cb575736881" providerId="ADAL" clId="{1F82FCBE-7CC1-47EC-B443-1DAEF15A502D}" dt="2023-11-24T09:06:24.459" v="234" actId="20577"/>
        <pc:sldMkLst>
          <pc:docMk/>
          <pc:sldMk cId="2968678238" sldId="276"/>
        </pc:sldMkLst>
        <pc:spChg chg="mod">
          <ac:chgData name="Vladimir LUZHBIN" userId="fcdccf25-ee6e-433c-916e-9cb575736881" providerId="ADAL" clId="{1F82FCBE-7CC1-47EC-B443-1DAEF15A502D}" dt="2023-11-24T09:06:24.459" v="234" actId="20577"/>
          <ac:spMkLst>
            <pc:docMk/>
            <pc:sldMk cId="2968678238" sldId="276"/>
            <ac:spMk id="11" creationId="{1F1FE14C-CBF6-137D-8075-6BD744DE7E7B}"/>
          </ac:spMkLst>
        </pc:spChg>
      </pc:sldChg>
    </pc:docChg>
  </pc:docChgLst>
  <pc:docChgLst>
    <pc:chgData name="Karine SANCHEZ" userId="36592fb5-fd1d-45cc-b4ec-a221c4b7af00" providerId="ADAL" clId="{0E27C9B0-5D4D-4026-8CB5-D7D365CF0A37}"/>
    <pc:docChg chg="modSld">
      <pc:chgData name="Karine SANCHEZ" userId="36592fb5-fd1d-45cc-b4ec-a221c4b7af00" providerId="ADAL" clId="{0E27C9B0-5D4D-4026-8CB5-D7D365CF0A37}" dt="2023-11-28T15:36:59.453" v="76" actId="1076"/>
      <pc:docMkLst>
        <pc:docMk/>
      </pc:docMkLst>
      <pc:sldChg chg="addSp modSp mod">
        <pc:chgData name="Karine SANCHEZ" userId="36592fb5-fd1d-45cc-b4ec-a221c4b7af00" providerId="ADAL" clId="{0E27C9B0-5D4D-4026-8CB5-D7D365CF0A37}" dt="2023-11-28T15:36:59.453" v="76" actId="1076"/>
        <pc:sldMkLst>
          <pc:docMk/>
          <pc:sldMk cId="2926948680" sldId="273"/>
        </pc:sldMkLst>
        <pc:spChg chg="mod">
          <ac:chgData name="Karine SANCHEZ" userId="36592fb5-fd1d-45cc-b4ec-a221c4b7af00" providerId="ADAL" clId="{0E27C9B0-5D4D-4026-8CB5-D7D365CF0A37}" dt="2023-11-28T15:35:24.884" v="41" actId="1076"/>
          <ac:spMkLst>
            <pc:docMk/>
            <pc:sldMk cId="2926948680" sldId="273"/>
            <ac:spMk id="11" creationId="{B637F7A7-D6F9-FD92-F35C-84CCBF0C6FEA}"/>
          </ac:spMkLst>
        </pc:spChg>
        <pc:spChg chg="mod">
          <ac:chgData name="Karine SANCHEZ" userId="36592fb5-fd1d-45cc-b4ec-a221c4b7af00" providerId="ADAL" clId="{0E27C9B0-5D4D-4026-8CB5-D7D365CF0A37}" dt="2023-11-28T15:36:10.301" v="55" actId="1076"/>
          <ac:spMkLst>
            <pc:docMk/>
            <pc:sldMk cId="2926948680" sldId="273"/>
            <ac:spMk id="12" creationId="{E5C8AEEB-9EBE-ED22-FB63-5DCE9B72395C}"/>
          </ac:spMkLst>
        </pc:spChg>
        <pc:spChg chg="mod">
          <ac:chgData name="Karine SANCHEZ" userId="36592fb5-fd1d-45cc-b4ec-a221c4b7af00" providerId="ADAL" clId="{0E27C9B0-5D4D-4026-8CB5-D7D365CF0A37}" dt="2023-11-28T15:36:13.159" v="56" actId="1076"/>
          <ac:spMkLst>
            <pc:docMk/>
            <pc:sldMk cId="2926948680" sldId="273"/>
            <ac:spMk id="13" creationId="{B3369F64-2813-8844-EE45-5861E013C578}"/>
          </ac:spMkLst>
        </pc:spChg>
        <pc:spChg chg="mod">
          <ac:chgData name="Karine SANCHEZ" userId="36592fb5-fd1d-45cc-b4ec-a221c4b7af00" providerId="ADAL" clId="{0E27C9B0-5D4D-4026-8CB5-D7D365CF0A37}" dt="2023-11-28T15:36:17.436" v="58" actId="1076"/>
          <ac:spMkLst>
            <pc:docMk/>
            <pc:sldMk cId="2926948680" sldId="273"/>
            <ac:spMk id="14" creationId="{D46A8AC2-6F75-1F50-C28D-3F8DEF860854}"/>
          </ac:spMkLst>
        </pc:spChg>
        <pc:picChg chg="add mod">
          <ac:chgData name="Karine SANCHEZ" userId="36592fb5-fd1d-45cc-b4ec-a221c4b7af00" providerId="ADAL" clId="{0E27C9B0-5D4D-4026-8CB5-D7D365CF0A37}" dt="2023-11-28T15:36:33.476" v="66" actId="1076"/>
          <ac:picMkLst>
            <pc:docMk/>
            <pc:sldMk cId="2926948680" sldId="273"/>
            <ac:picMk id="8" creationId="{35DC262B-E4A1-5778-573C-8930EDD8C8E7}"/>
          </ac:picMkLst>
        </pc:picChg>
        <pc:picChg chg="add mod">
          <ac:chgData name="Karine SANCHEZ" userId="36592fb5-fd1d-45cc-b4ec-a221c4b7af00" providerId="ADAL" clId="{0E27C9B0-5D4D-4026-8CB5-D7D365CF0A37}" dt="2023-11-28T15:36:43.702" v="71" actId="14100"/>
          <ac:picMkLst>
            <pc:docMk/>
            <pc:sldMk cId="2926948680" sldId="273"/>
            <ac:picMk id="16" creationId="{CA6292F1-F347-13C6-B223-203F298EBFA8}"/>
          </ac:picMkLst>
        </pc:picChg>
        <pc:picChg chg="add mod">
          <ac:chgData name="Karine SANCHEZ" userId="36592fb5-fd1d-45cc-b4ec-a221c4b7af00" providerId="ADAL" clId="{0E27C9B0-5D4D-4026-8CB5-D7D365CF0A37}" dt="2023-11-28T15:36:29.013" v="63" actId="1076"/>
          <ac:picMkLst>
            <pc:docMk/>
            <pc:sldMk cId="2926948680" sldId="273"/>
            <ac:picMk id="18" creationId="{6DA005D1-B6EE-2534-FBAB-4C9DA251AA98}"/>
          </ac:picMkLst>
        </pc:picChg>
        <pc:picChg chg="add mod">
          <ac:chgData name="Karine SANCHEZ" userId="36592fb5-fd1d-45cc-b4ec-a221c4b7af00" providerId="ADAL" clId="{0E27C9B0-5D4D-4026-8CB5-D7D365CF0A37}" dt="2023-11-28T15:36:39.883" v="69" actId="1076"/>
          <ac:picMkLst>
            <pc:docMk/>
            <pc:sldMk cId="2926948680" sldId="273"/>
            <ac:picMk id="20" creationId="{4C4F0BCC-3CD1-7FBC-F72A-8065E5B7B32E}"/>
          </ac:picMkLst>
        </pc:picChg>
        <pc:picChg chg="add mod">
          <ac:chgData name="Karine SANCHEZ" userId="36592fb5-fd1d-45cc-b4ec-a221c4b7af00" providerId="ADAL" clId="{0E27C9B0-5D4D-4026-8CB5-D7D365CF0A37}" dt="2023-11-28T15:36:59.453" v="76" actId="1076"/>
          <ac:picMkLst>
            <pc:docMk/>
            <pc:sldMk cId="2926948680" sldId="273"/>
            <ac:picMk id="22" creationId="{33D06A14-F2D1-0F1F-91BB-97FCB58CDC9B}"/>
          </ac:picMkLst>
        </pc:picChg>
      </pc:sldChg>
      <pc:sldChg chg="modSp mod">
        <pc:chgData name="Karine SANCHEZ" userId="36592fb5-fd1d-45cc-b4ec-a221c4b7af00" providerId="ADAL" clId="{0E27C9B0-5D4D-4026-8CB5-D7D365CF0A37}" dt="2023-11-28T15:29:34.707" v="22" actId="20577"/>
        <pc:sldMkLst>
          <pc:docMk/>
          <pc:sldMk cId="3123630568" sldId="275"/>
        </pc:sldMkLst>
        <pc:spChg chg="mod">
          <ac:chgData name="Karine SANCHEZ" userId="36592fb5-fd1d-45cc-b4ec-a221c4b7af00" providerId="ADAL" clId="{0E27C9B0-5D4D-4026-8CB5-D7D365CF0A37}" dt="2023-11-28T15:29:34.707" v="22" actId="20577"/>
          <ac:spMkLst>
            <pc:docMk/>
            <pc:sldMk cId="3123630568" sldId="275"/>
            <ac:spMk id="2" creationId="{F299FD4C-F5AC-BB40-4C33-2A1DADA2E6EE}"/>
          </ac:spMkLst>
        </pc:spChg>
      </pc:sldChg>
    </pc:docChg>
  </pc:docChgLst>
  <pc:docChgLst>
    <pc:chgData name="Vladimir LUZHBIN" userId="fcdccf25-ee6e-433c-916e-9cb575736881" providerId="ADAL" clId="{D2AF0141-4C28-4F45-B26F-74B23BFB0D90}"/>
    <pc:docChg chg="undo custSel addSld delSld modSld modSection">
      <pc:chgData name="Vladimir LUZHBIN" userId="fcdccf25-ee6e-433c-916e-9cb575736881" providerId="ADAL" clId="{D2AF0141-4C28-4F45-B26F-74B23BFB0D90}" dt="2023-11-29T14:42:26.551" v="2838" actId="478"/>
      <pc:docMkLst>
        <pc:docMk/>
      </pc:docMkLst>
      <pc:sldChg chg="addSp delSp modSp mod">
        <pc:chgData name="Vladimir LUZHBIN" userId="fcdccf25-ee6e-433c-916e-9cb575736881" providerId="ADAL" clId="{D2AF0141-4C28-4F45-B26F-74B23BFB0D90}" dt="2023-11-28T08:15:47.447" v="2558" actId="1038"/>
        <pc:sldMkLst>
          <pc:docMk/>
          <pc:sldMk cId="4043737824" sldId="257"/>
        </pc:sldMkLst>
        <pc:spChg chg="mod">
          <ac:chgData name="Vladimir LUZHBIN" userId="fcdccf25-ee6e-433c-916e-9cb575736881" providerId="ADAL" clId="{D2AF0141-4C28-4F45-B26F-74B23BFB0D90}" dt="2023-11-28T07:50:11.299" v="22" actId="20577"/>
          <ac:spMkLst>
            <pc:docMk/>
            <pc:sldMk cId="4043737824" sldId="257"/>
            <ac:spMk id="3" creationId="{A8E9CFF2-3777-4FF4-A759-8491175B0B7C}"/>
          </ac:spMkLst>
        </pc:spChg>
        <pc:spChg chg="add del mod">
          <ac:chgData name="Vladimir LUZHBIN" userId="fcdccf25-ee6e-433c-916e-9cb575736881" providerId="ADAL" clId="{D2AF0141-4C28-4F45-B26F-74B23BFB0D90}" dt="2023-11-28T08:14:25.605" v="2493" actId="478"/>
          <ac:spMkLst>
            <pc:docMk/>
            <pc:sldMk cId="4043737824" sldId="257"/>
            <ac:spMk id="4" creationId="{367BD9BC-2410-B751-AFD5-B307AD7F7B65}"/>
          </ac:spMkLst>
        </pc:spChg>
        <pc:spChg chg="add del mod">
          <ac:chgData name="Vladimir LUZHBIN" userId="fcdccf25-ee6e-433c-916e-9cb575736881" providerId="ADAL" clId="{D2AF0141-4C28-4F45-B26F-74B23BFB0D90}" dt="2023-11-28T07:50:31.837" v="60" actId="478"/>
          <ac:spMkLst>
            <pc:docMk/>
            <pc:sldMk cId="4043737824" sldId="257"/>
            <ac:spMk id="4" creationId="{6CB58733-26AA-CCF9-0627-79EA55321FCC}"/>
          </ac:spMkLst>
        </pc:spChg>
        <pc:picChg chg="del">
          <ac:chgData name="Vladimir LUZHBIN" userId="fcdccf25-ee6e-433c-916e-9cb575736881" providerId="ADAL" clId="{D2AF0141-4C28-4F45-B26F-74B23BFB0D90}" dt="2023-11-28T08:13:44.673" v="2484" actId="478"/>
          <ac:picMkLst>
            <pc:docMk/>
            <pc:sldMk cId="4043737824" sldId="257"/>
            <ac:picMk id="6" creationId="{4D4135D0-377E-15D8-430C-B3C5E6BD16F5}"/>
          </ac:picMkLst>
        </pc:picChg>
        <pc:picChg chg="add mod">
          <ac:chgData name="Vladimir LUZHBIN" userId="fcdccf25-ee6e-433c-916e-9cb575736881" providerId="ADAL" clId="{D2AF0141-4C28-4F45-B26F-74B23BFB0D90}" dt="2023-11-28T08:15:47.447" v="2558" actId="1038"/>
          <ac:picMkLst>
            <pc:docMk/>
            <pc:sldMk cId="4043737824" sldId="257"/>
            <ac:picMk id="9" creationId="{B8815CEC-B37F-DE25-42E3-440B8E12EA99}"/>
          </ac:picMkLst>
        </pc:picChg>
        <pc:picChg chg="add mod">
          <ac:chgData name="Vladimir LUZHBIN" userId="fcdccf25-ee6e-433c-916e-9cb575736881" providerId="ADAL" clId="{D2AF0141-4C28-4F45-B26F-74B23BFB0D90}" dt="2023-11-28T08:15:47.447" v="2558" actId="1038"/>
          <ac:picMkLst>
            <pc:docMk/>
            <pc:sldMk cId="4043737824" sldId="257"/>
            <ac:picMk id="11" creationId="{99BA3659-E9C7-29A9-24F8-2CC25EBD8B03}"/>
          </ac:picMkLst>
        </pc:picChg>
        <pc:picChg chg="add mod">
          <ac:chgData name="Vladimir LUZHBIN" userId="fcdccf25-ee6e-433c-916e-9cb575736881" providerId="ADAL" clId="{D2AF0141-4C28-4F45-B26F-74B23BFB0D90}" dt="2023-11-28T08:15:47.447" v="2558" actId="1038"/>
          <ac:picMkLst>
            <pc:docMk/>
            <pc:sldMk cId="4043737824" sldId="257"/>
            <ac:picMk id="13" creationId="{901E5757-261A-C865-B145-CF2905D5E4FF}"/>
          </ac:picMkLst>
        </pc:picChg>
        <pc:picChg chg="add mod">
          <ac:chgData name="Vladimir LUZHBIN" userId="fcdccf25-ee6e-433c-916e-9cb575736881" providerId="ADAL" clId="{D2AF0141-4C28-4F45-B26F-74B23BFB0D90}" dt="2023-11-28T08:15:47.447" v="2558" actId="1038"/>
          <ac:picMkLst>
            <pc:docMk/>
            <pc:sldMk cId="4043737824" sldId="257"/>
            <ac:picMk id="15" creationId="{86562EBF-C52C-B377-A211-2187C12BF3F0}"/>
          </ac:picMkLst>
        </pc:picChg>
        <pc:picChg chg="add mod">
          <ac:chgData name="Vladimir LUZHBIN" userId="fcdccf25-ee6e-433c-916e-9cb575736881" providerId="ADAL" clId="{D2AF0141-4C28-4F45-B26F-74B23BFB0D90}" dt="2023-11-28T08:15:47.447" v="2558" actId="1038"/>
          <ac:picMkLst>
            <pc:docMk/>
            <pc:sldMk cId="4043737824" sldId="257"/>
            <ac:picMk id="17" creationId="{0134196D-B379-5FAC-5E02-020C4DA9E4CB}"/>
          </ac:picMkLst>
        </pc:picChg>
      </pc:sldChg>
      <pc:sldChg chg="addSp delSp modSp del mod modClrScheme chgLayout">
        <pc:chgData name="Vladimir LUZHBIN" userId="fcdccf25-ee6e-433c-916e-9cb575736881" providerId="ADAL" clId="{D2AF0141-4C28-4F45-B26F-74B23BFB0D90}" dt="2023-11-28T07:56:45.839" v="994" actId="47"/>
        <pc:sldMkLst>
          <pc:docMk/>
          <pc:sldMk cId="1323710929" sldId="259"/>
        </pc:sldMkLst>
        <pc:spChg chg="mod ord">
          <ac:chgData name="Vladimir LUZHBIN" userId="fcdccf25-ee6e-433c-916e-9cb575736881" providerId="ADAL" clId="{D2AF0141-4C28-4F45-B26F-74B23BFB0D90}" dt="2023-11-28T07:54:46.296" v="623" actId="1076"/>
          <ac:spMkLst>
            <pc:docMk/>
            <pc:sldMk cId="1323710929" sldId="259"/>
            <ac:spMk id="2" creationId="{7658744C-3FBA-2D37-5715-BCA53C548247}"/>
          </ac:spMkLst>
        </pc:spChg>
        <pc:spChg chg="del mod ord">
          <ac:chgData name="Vladimir LUZHBIN" userId="fcdccf25-ee6e-433c-916e-9cb575736881" providerId="ADAL" clId="{D2AF0141-4C28-4F45-B26F-74B23BFB0D90}" dt="2023-11-28T07:52:40.089" v="88" actId="478"/>
          <ac:spMkLst>
            <pc:docMk/>
            <pc:sldMk cId="1323710929" sldId="259"/>
            <ac:spMk id="3" creationId="{6716F3CB-A922-2398-E5AF-531635F918D1}"/>
          </ac:spMkLst>
        </pc:spChg>
        <pc:spChg chg="mod ord">
          <ac:chgData name="Vladimir LUZHBIN" userId="fcdccf25-ee6e-433c-916e-9cb575736881" providerId="ADAL" clId="{D2AF0141-4C28-4F45-B26F-74B23BFB0D90}" dt="2023-11-28T07:55:00.272" v="632" actId="14100"/>
          <ac:spMkLst>
            <pc:docMk/>
            <pc:sldMk cId="1323710929" sldId="259"/>
            <ac:spMk id="4" creationId="{4AE20A6F-CE83-FBF0-C1BD-476574E51DAC}"/>
          </ac:spMkLst>
        </pc:spChg>
        <pc:spChg chg="add mod">
          <ac:chgData name="Vladimir LUZHBIN" userId="fcdccf25-ee6e-433c-916e-9cb575736881" providerId="ADAL" clId="{D2AF0141-4C28-4F45-B26F-74B23BFB0D90}" dt="2023-11-28T07:56:12.808" v="993" actId="20577"/>
          <ac:spMkLst>
            <pc:docMk/>
            <pc:sldMk cId="1323710929" sldId="259"/>
            <ac:spMk id="6" creationId="{841874A8-C496-37F0-7ACE-A41FFF371A4F}"/>
          </ac:spMkLst>
        </pc:spChg>
        <pc:grpChg chg="del">
          <ac:chgData name="Vladimir LUZHBIN" userId="fcdccf25-ee6e-433c-916e-9cb575736881" providerId="ADAL" clId="{D2AF0141-4C28-4F45-B26F-74B23BFB0D90}" dt="2023-11-28T07:51:27.268" v="65" actId="478"/>
          <ac:grpSpMkLst>
            <pc:docMk/>
            <pc:sldMk cId="1323710929" sldId="259"/>
            <ac:grpSpMk id="23" creationId="{578121DF-AC57-804C-4017-AA3FE3FFD90D}"/>
          </ac:grpSpMkLst>
        </pc:grpChg>
        <pc:grpChg chg="del">
          <ac:chgData name="Vladimir LUZHBIN" userId="fcdccf25-ee6e-433c-916e-9cb575736881" providerId="ADAL" clId="{D2AF0141-4C28-4F45-B26F-74B23BFB0D90}" dt="2023-11-28T07:51:26.774" v="64" actId="478"/>
          <ac:grpSpMkLst>
            <pc:docMk/>
            <pc:sldMk cId="1323710929" sldId="259"/>
            <ac:grpSpMk id="24" creationId="{AD116806-E792-0641-DC6F-1278CFEE5BD9}"/>
          </ac:grpSpMkLst>
        </pc:grpChg>
        <pc:grpChg chg="del">
          <ac:chgData name="Vladimir LUZHBIN" userId="fcdccf25-ee6e-433c-916e-9cb575736881" providerId="ADAL" clId="{D2AF0141-4C28-4F45-B26F-74B23BFB0D90}" dt="2023-11-28T07:51:30.485" v="67" actId="478"/>
          <ac:grpSpMkLst>
            <pc:docMk/>
            <pc:sldMk cId="1323710929" sldId="259"/>
            <ac:grpSpMk id="27" creationId="{124B0820-B96B-95C9-F0E6-6D59932BB072}"/>
          </ac:grpSpMkLst>
        </pc:grpChg>
        <pc:grpChg chg="del">
          <ac:chgData name="Vladimir LUZHBIN" userId="fcdccf25-ee6e-433c-916e-9cb575736881" providerId="ADAL" clId="{D2AF0141-4C28-4F45-B26F-74B23BFB0D90}" dt="2023-11-28T07:51:29.768" v="66" actId="478"/>
          <ac:grpSpMkLst>
            <pc:docMk/>
            <pc:sldMk cId="1323710929" sldId="259"/>
            <ac:grpSpMk id="30" creationId="{0B0A14BD-1BD1-7828-80C9-E99FC96B0F1F}"/>
          </ac:grpSpMkLst>
        </pc:grpChg>
      </pc:sldChg>
      <pc:sldChg chg="del">
        <pc:chgData name="Vladimir LUZHBIN" userId="fcdccf25-ee6e-433c-916e-9cb575736881" providerId="ADAL" clId="{D2AF0141-4C28-4F45-B26F-74B23BFB0D90}" dt="2023-11-28T07:51:09.189" v="61" actId="47"/>
        <pc:sldMkLst>
          <pc:docMk/>
          <pc:sldMk cId="1355601505" sldId="260"/>
        </pc:sldMkLst>
      </pc:sldChg>
      <pc:sldChg chg="del">
        <pc:chgData name="Vladimir LUZHBIN" userId="fcdccf25-ee6e-433c-916e-9cb575736881" providerId="ADAL" clId="{D2AF0141-4C28-4F45-B26F-74B23BFB0D90}" dt="2023-11-28T07:56:45.839" v="994" actId="47"/>
        <pc:sldMkLst>
          <pc:docMk/>
          <pc:sldMk cId="13389685" sldId="261"/>
        </pc:sldMkLst>
      </pc:sldChg>
      <pc:sldChg chg="del">
        <pc:chgData name="Vladimir LUZHBIN" userId="fcdccf25-ee6e-433c-916e-9cb575736881" providerId="ADAL" clId="{D2AF0141-4C28-4F45-B26F-74B23BFB0D90}" dt="2023-11-28T07:56:45.839" v="994" actId="47"/>
        <pc:sldMkLst>
          <pc:docMk/>
          <pc:sldMk cId="1338287737" sldId="262"/>
        </pc:sldMkLst>
      </pc:sldChg>
      <pc:sldChg chg="del">
        <pc:chgData name="Vladimir LUZHBIN" userId="fcdccf25-ee6e-433c-916e-9cb575736881" providerId="ADAL" clId="{D2AF0141-4C28-4F45-B26F-74B23BFB0D90}" dt="2023-11-28T07:56:45.839" v="994" actId="47"/>
        <pc:sldMkLst>
          <pc:docMk/>
          <pc:sldMk cId="389636824" sldId="264"/>
        </pc:sldMkLst>
      </pc:sldChg>
      <pc:sldChg chg="del">
        <pc:chgData name="Vladimir LUZHBIN" userId="fcdccf25-ee6e-433c-916e-9cb575736881" providerId="ADAL" clId="{D2AF0141-4C28-4F45-B26F-74B23BFB0D90}" dt="2023-11-28T08:12:47.835" v="2483" actId="47"/>
        <pc:sldMkLst>
          <pc:docMk/>
          <pc:sldMk cId="2129054107" sldId="265"/>
        </pc:sldMkLst>
      </pc:sldChg>
      <pc:sldChg chg="del">
        <pc:chgData name="Vladimir LUZHBIN" userId="fcdccf25-ee6e-433c-916e-9cb575736881" providerId="ADAL" clId="{D2AF0141-4C28-4F45-B26F-74B23BFB0D90}" dt="2023-11-28T08:09:36.734" v="1935" actId="47"/>
        <pc:sldMkLst>
          <pc:docMk/>
          <pc:sldMk cId="3321655596" sldId="266"/>
        </pc:sldMkLst>
      </pc:sldChg>
      <pc:sldChg chg="del">
        <pc:chgData name="Vladimir LUZHBIN" userId="fcdccf25-ee6e-433c-916e-9cb575736881" providerId="ADAL" clId="{D2AF0141-4C28-4F45-B26F-74B23BFB0D90}" dt="2023-11-28T08:12:47.835" v="2483" actId="47"/>
        <pc:sldMkLst>
          <pc:docMk/>
          <pc:sldMk cId="556124023" sldId="267"/>
        </pc:sldMkLst>
      </pc:sldChg>
      <pc:sldChg chg="del">
        <pc:chgData name="Vladimir LUZHBIN" userId="fcdccf25-ee6e-433c-916e-9cb575736881" providerId="ADAL" clId="{D2AF0141-4C28-4F45-B26F-74B23BFB0D90}" dt="2023-11-28T07:56:45.839" v="994" actId="47"/>
        <pc:sldMkLst>
          <pc:docMk/>
          <pc:sldMk cId="858365233" sldId="268"/>
        </pc:sldMkLst>
      </pc:sldChg>
      <pc:sldChg chg="del">
        <pc:chgData name="Vladimir LUZHBIN" userId="fcdccf25-ee6e-433c-916e-9cb575736881" providerId="ADAL" clId="{D2AF0141-4C28-4F45-B26F-74B23BFB0D90}" dt="2023-11-28T07:56:47.747" v="995" actId="47"/>
        <pc:sldMkLst>
          <pc:docMk/>
          <pc:sldMk cId="562372171" sldId="269"/>
        </pc:sldMkLst>
      </pc:sldChg>
      <pc:sldChg chg="addSp modSp mod">
        <pc:chgData name="Vladimir LUZHBIN" userId="fcdccf25-ee6e-433c-916e-9cb575736881" providerId="ADAL" clId="{D2AF0141-4C28-4F45-B26F-74B23BFB0D90}" dt="2023-11-29T14:37:35.122" v="2703" actId="1076"/>
        <pc:sldMkLst>
          <pc:docMk/>
          <pc:sldMk cId="3607575607" sldId="272"/>
        </pc:sldMkLst>
        <pc:spChg chg="mod">
          <ac:chgData name="Vladimir LUZHBIN" userId="fcdccf25-ee6e-433c-916e-9cb575736881" providerId="ADAL" clId="{D2AF0141-4C28-4F45-B26F-74B23BFB0D90}" dt="2023-11-28T07:57:55.892" v="1180" actId="20577"/>
          <ac:spMkLst>
            <pc:docMk/>
            <pc:sldMk cId="3607575607" sldId="272"/>
            <ac:spMk id="2" creationId="{F299FD4C-F5AC-BB40-4C33-2A1DADA2E6EE}"/>
          </ac:spMkLst>
        </pc:spChg>
        <pc:spChg chg="mod">
          <ac:chgData name="Vladimir LUZHBIN" userId="fcdccf25-ee6e-433c-916e-9cb575736881" providerId="ADAL" clId="{D2AF0141-4C28-4F45-B26F-74B23BFB0D90}" dt="2023-11-28T08:00:50.511" v="1316" actId="1076"/>
          <ac:spMkLst>
            <pc:docMk/>
            <pc:sldMk cId="3607575607" sldId="272"/>
            <ac:spMk id="3" creationId="{C68B473D-E63F-0023-058C-3828E67B9646}"/>
          </ac:spMkLst>
        </pc:spChg>
        <pc:spChg chg="mod">
          <ac:chgData name="Vladimir LUZHBIN" userId="fcdccf25-ee6e-433c-916e-9cb575736881" providerId="ADAL" clId="{D2AF0141-4C28-4F45-B26F-74B23BFB0D90}" dt="2023-11-28T07:56:53.621" v="1006" actId="20577"/>
          <ac:spMkLst>
            <pc:docMk/>
            <pc:sldMk cId="3607575607" sldId="272"/>
            <ac:spMk id="4" creationId="{7313DCC5-97FB-A0DC-57B9-28B425029BDA}"/>
          </ac:spMkLst>
        </pc:spChg>
        <pc:spChg chg="mod">
          <ac:chgData name="Vladimir LUZHBIN" userId="fcdccf25-ee6e-433c-916e-9cb575736881" providerId="ADAL" clId="{D2AF0141-4C28-4F45-B26F-74B23BFB0D90}" dt="2023-11-28T08:02:40.680" v="1474"/>
          <ac:spMkLst>
            <pc:docMk/>
            <pc:sldMk cId="3607575607" sldId="272"/>
            <ac:spMk id="5" creationId="{C797AA17-55B7-3FEE-EE04-A30E17433E73}"/>
          </ac:spMkLst>
        </pc:spChg>
        <pc:spChg chg="mod">
          <ac:chgData name="Vladimir LUZHBIN" userId="fcdccf25-ee6e-433c-916e-9cb575736881" providerId="ADAL" clId="{D2AF0141-4C28-4F45-B26F-74B23BFB0D90}" dt="2023-11-28T07:59:30.433" v="1272" actId="20577"/>
          <ac:spMkLst>
            <pc:docMk/>
            <pc:sldMk cId="3607575607" sldId="272"/>
            <ac:spMk id="6" creationId="{B34AC974-1FC6-7A14-0719-C2B8CA680F4C}"/>
          </ac:spMkLst>
        </pc:spChg>
        <pc:spChg chg="add mod">
          <ac:chgData name="Vladimir LUZHBIN" userId="fcdccf25-ee6e-433c-916e-9cb575736881" providerId="ADAL" clId="{D2AF0141-4C28-4F45-B26F-74B23BFB0D90}" dt="2023-11-28T08:00:06.009" v="1295" actId="14100"/>
          <ac:spMkLst>
            <pc:docMk/>
            <pc:sldMk cId="3607575607" sldId="272"/>
            <ac:spMk id="13" creationId="{66C66607-C0AE-B7EC-B6CC-7B8A858ED3C7}"/>
          </ac:spMkLst>
        </pc:spChg>
        <pc:spChg chg="add mod">
          <ac:chgData name="Vladimir LUZHBIN" userId="fcdccf25-ee6e-433c-916e-9cb575736881" providerId="ADAL" clId="{D2AF0141-4C28-4F45-B26F-74B23BFB0D90}" dt="2023-11-28T08:00:34.977" v="1313" actId="14100"/>
          <ac:spMkLst>
            <pc:docMk/>
            <pc:sldMk cId="3607575607" sldId="272"/>
            <ac:spMk id="16" creationId="{5DBA53B5-6627-24EA-1BA5-023C7BBDC257}"/>
          </ac:spMkLst>
        </pc:spChg>
        <pc:spChg chg="add mod">
          <ac:chgData name="Vladimir LUZHBIN" userId="fcdccf25-ee6e-433c-916e-9cb575736881" providerId="ADAL" clId="{D2AF0141-4C28-4F45-B26F-74B23BFB0D90}" dt="2023-11-28T08:01:07.838" v="1333" actId="20577"/>
          <ac:spMkLst>
            <pc:docMk/>
            <pc:sldMk cId="3607575607" sldId="272"/>
            <ac:spMk id="17" creationId="{DB2BFFA8-0191-A0FD-0AB7-406C28FD4103}"/>
          </ac:spMkLst>
        </pc:spChg>
        <pc:spChg chg="add mod">
          <ac:chgData name="Vladimir LUZHBIN" userId="fcdccf25-ee6e-433c-916e-9cb575736881" providerId="ADAL" clId="{D2AF0141-4C28-4F45-B26F-74B23BFB0D90}" dt="2023-11-28T08:01:44.782" v="1336" actId="1076"/>
          <ac:spMkLst>
            <pc:docMk/>
            <pc:sldMk cId="3607575607" sldId="272"/>
            <ac:spMk id="18" creationId="{78470F1B-489A-525D-C90E-1658B1F0992D}"/>
          </ac:spMkLst>
        </pc:spChg>
        <pc:picChg chg="add mod">
          <ac:chgData name="Vladimir LUZHBIN" userId="fcdccf25-ee6e-433c-916e-9cb575736881" providerId="ADAL" clId="{D2AF0141-4C28-4F45-B26F-74B23BFB0D90}" dt="2023-11-28T07:59:43.904" v="1274" actId="1076"/>
          <ac:picMkLst>
            <pc:docMk/>
            <pc:sldMk cId="3607575607" sldId="272"/>
            <ac:picMk id="12" creationId="{CC81F0AC-3FB4-A115-DA21-1E965433DA48}"/>
          </ac:picMkLst>
        </pc:picChg>
        <pc:picChg chg="add mod">
          <ac:chgData name="Vladimir LUZHBIN" userId="fcdccf25-ee6e-433c-916e-9cb575736881" providerId="ADAL" clId="{D2AF0141-4C28-4F45-B26F-74B23BFB0D90}" dt="2023-11-28T08:22:17.516" v="2697" actId="1076"/>
          <ac:picMkLst>
            <pc:docMk/>
            <pc:sldMk cId="3607575607" sldId="272"/>
            <ac:picMk id="14" creationId="{3C9092FF-C715-FDBF-FA83-76F1FF214B58}"/>
          </ac:picMkLst>
        </pc:picChg>
        <pc:picChg chg="add mod">
          <ac:chgData name="Vladimir LUZHBIN" userId="fcdccf25-ee6e-433c-916e-9cb575736881" providerId="ADAL" clId="{D2AF0141-4C28-4F45-B26F-74B23BFB0D90}" dt="2023-11-28T08:00:25.360" v="1299" actId="1076"/>
          <ac:picMkLst>
            <pc:docMk/>
            <pc:sldMk cId="3607575607" sldId="272"/>
            <ac:picMk id="15" creationId="{BB22FB91-3953-1A2D-0E56-21EE8E717737}"/>
          </ac:picMkLst>
        </pc:picChg>
        <pc:picChg chg="add mod">
          <ac:chgData name="Vladimir LUZHBIN" userId="fcdccf25-ee6e-433c-916e-9cb575736881" providerId="ADAL" clId="{D2AF0141-4C28-4F45-B26F-74B23BFB0D90}" dt="2023-11-29T14:37:35.122" v="2703" actId="1076"/>
          <ac:picMkLst>
            <pc:docMk/>
            <pc:sldMk cId="3607575607" sldId="272"/>
            <ac:picMk id="19" creationId="{993A4169-963B-9D39-9E76-8144C05F7AA1}"/>
          </ac:picMkLst>
        </pc:picChg>
      </pc:sldChg>
      <pc:sldChg chg="addSp delSp modSp mod">
        <pc:chgData name="Vladimir LUZHBIN" userId="fcdccf25-ee6e-433c-916e-9cb575736881" providerId="ADAL" clId="{D2AF0141-4C28-4F45-B26F-74B23BFB0D90}" dt="2023-11-28T08:09:56.647" v="1958" actId="313"/>
        <pc:sldMkLst>
          <pc:docMk/>
          <pc:sldMk cId="2926948680" sldId="273"/>
        </pc:sldMkLst>
        <pc:spChg chg="del">
          <ac:chgData name="Vladimir LUZHBIN" userId="fcdccf25-ee6e-433c-916e-9cb575736881" providerId="ADAL" clId="{D2AF0141-4C28-4F45-B26F-74B23BFB0D90}" dt="2023-11-28T08:04:48.991" v="1576" actId="478"/>
          <ac:spMkLst>
            <pc:docMk/>
            <pc:sldMk cId="2926948680" sldId="273"/>
            <ac:spMk id="2" creationId="{F299FD4C-F5AC-BB40-4C33-2A1DADA2E6EE}"/>
          </ac:spMkLst>
        </pc:spChg>
        <pc:spChg chg="mod">
          <ac:chgData name="Vladimir LUZHBIN" userId="fcdccf25-ee6e-433c-916e-9cb575736881" providerId="ADAL" clId="{D2AF0141-4C28-4F45-B26F-74B23BFB0D90}" dt="2023-11-28T08:08:39.662" v="1926" actId="14100"/>
          <ac:spMkLst>
            <pc:docMk/>
            <pc:sldMk cId="2926948680" sldId="273"/>
            <ac:spMk id="3" creationId="{C68B473D-E63F-0023-058C-3828E67B9646}"/>
          </ac:spMkLst>
        </pc:spChg>
        <pc:spChg chg="mod">
          <ac:chgData name="Vladimir LUZHBIN" userId="fcdccf25-ee6e-433c-916e-9cb575736881" providerId="ADAL" clId="{D2AF0141-4C28-4F45-B26F-74B23BFB0D90}" dt="2023-11-28T08:04:36.330" v="1575" actId="20577"/>
          <ac:spMkLst>
            <pc:docMk/>
            <pc:sldMk cId="2926948680" sldId="273"/>
            <ac:spMk id="4" creationId="{87E61F79-2729-850A-ABCD-B5327AB068E3}"/>
          </ac:spMkLst>
        </pc:spChg>
        <pc:spChg chg="mod">
          <ac:chgData name="Vladimir LUZHBIN" userId="fcdccf25-ee6e-433c-916e-9cb575736881" providerId="ADAL" clId="{D2AF0141-4C28-4F45-B26F-74B23BFB0D90}" dt="2023-11-28T08:09:56.647" v="1958" actId="313"/>
          <ac:spMkLst>
            <pc:docMk/>
            <pc:sldMk cId="2926948680" sldId="273"/>
            <ac:spMk id="5" creationId="{C797AA17-55B7-3FEE-EE04-A30E17433E73}"/>
          </ac:spMkLst>
        </pc:spChg>
        <pc:spChg chg="del">
          <ac:chgData name="Vladimir LUZHBIN" userId="fcdccf25-ee6e-433c-916e-9cb575736881" providerId="ADAL" clId="{D2AF0141-4C28-4F45-B26F-74B23BFB0D90}" dt="2023-11-28T08:06:53.245" v="1867" actId="478"/>
          <ac:spMkLst>
            <pc:docMk/>
            <pc:sldMk cId="2926948680" sldId="273"/>
            <ac:spMk id="8" creationId="{C565ECD1-19F3-40D7-FAF6-737BE51799C1}"/>
          </ac:spMkLst>
        </pc:spChg>
        <pc:spChg chg="add mod">
          <ac:chgData name="Vladimir LUZHBIN" userId="fcdccf25-ee6e-433c-916e-9cb575736881" providerId="ADAL" clId="{D2AF0141-4C28-4F45-B26F-74B23BFB0D90}" dt="2023-11-28T08:09:05.718" v="1931" actId="1076"/>
          <ac:spMkLst>
            <pc:docMk/>
            <pc:sldMk cId="2926948680" sldId="273"/>
            <ac:spMk id="11" creationId="{B637F7A7-D6F9-FD92-F35C-84CCBF0C6FEA}"/>
          </ac:spMkLst>
        </pc:spChg>
        <pc:spChg chg="add mod">
          <ac:chgData name="Vladimir LUZHBIN" userId="fcdccf25-ee6e-433c-916e-9cb575736881" providerId="ADAL" clId="{D2AF0141-4C28-4F45-B26F-74B23BFB0D90}" dt="2023-11-28T08:09:02.606" v="1930" actId="1076"/>
          <ac:spMkLst>
            <pc:docMk/>
            <pc:sldMk cId="2926948680" sldId="273"/>
            <ac:spMk id="12" creationId="{E5C8AEEB-9EBE-ED22-FB63-5DCE9B72395C}"/>
          </ac:spMkLst>
        </pc:spChg>
        <pc:spChg chg="add mod">
          <ac:chgData name="Vladimir LUZHBIN" userId="fcdccf25-ee6e-433c-916e-9cb575736881" providerId="ADAL" clId="{D2AF0141-4C28-4F45-B26F-74B23BFB0D90}" dt="2023-11-28T08:09:11.607" v="1933" actId="1076"/>
          <ac:spMkLst>
            <pc:docMk/>
            <pc:sldMk cId="2926948680" sldId="273"/>
            <ac:spMk id="13" creationId="{B3369F64-2813-8844-EE45-5861E013C578}"/>
          </ac:spMkLst>
        </pc:spChg>
        <pc:spChg chg="add mod">
          <ac:chgData name="Vladimir LUZHBIN" userId="fcdccf25-ee6e-433c-916e-9cb575736881" providerId="ADAL" clId="{D2AF0141-4C28-4F45-B26F-74B23BFB0D90}" dt="2023-11-28T08:09:13.455" v="1934" actId="1076"/>
          <ac:spMkLst>
            <pc:docMk/>
            <pc:sldMk cId="2926948680" sldId="273"/>
            <ac:spMk id="14" creationId="{D46A8AC2-6F75-1F50-C28D-3F8DEF860854}"/>
          </ac:spMkLst>
        </pc:spChg>
      </pc:sldChg>
      <pc:sldChg chg="del">
        <pc:chgData name="Vladimir LUZHBIN" userId="fcdccf25-ee6e-433c-916e-9cb575736881" providerId="ADAL" clId="{D2AF0141-4C28-4F45-B26F-74B23BFB0D90}" dt="2023-11-28T08:09:36.734" v="1935" actId="47"/>
        <pc:sldMkLst>
          <pc:docMk/>
          <pc:sldMk cId="2162727596" sldId="274"/>
        </pc:sldMkLst>
      </pc:sldChg>
      <pc:sldChg chg="modSp mod">
        <pc:chgData name="Vladimir LUZHBIN" userId="fcdccf25-ee6e-433c-916e-9cb575736881" providerId="ADAL" clId="{D2AF0141-4C28-4F45-B26F-74B23BFB0D90}" dt="2023-11-29T14:38:23.090" v="2709" actId="403"/>
        <pc:sldMkLst>
          <pc:docMk/>
          <pc:sldMk cId="3123630568" sldId="275"/>
        </pc:sldMkLst>
        <pc:spChg chg="mod">
          <ac:chgData name="Vladimir LUZHBIN" userId="fcdccf25-ee6e-433c-916e-9cb575736881" providerId="ADAL" clId="{D2AF0141-4C28-4F45-B26F-74B23BFB0D90}" dt="2023-11-29T14:38:08.393" v="2705" actId="2711"/>
          <ac:spMkLst>
            <pc:docMk/>
            <pc:sldMk cId="3123630568" sldId="275"/>
            <ac:spMk id="2" creationId="{F299FD4C-F5AC-BB40-4C33-2A1DADA2E6EE}"/>
          </ac:spMkLst>
        </pc:spChg>
        <pc:spChg chg="mod">
          <ac:chgData name="Vladimir LUZHBIN" userId="fcdccf25-ee6e-433c-916e-9cb575736881" providerId="ADAL" clId="{D2AF0141-4C28-4F45-B26F-74B23BFB0D90}" dt="2023-11-28T08:03:23.991" v="1480" actId="20577"/>
          <ac:spMkLst>
            <pc:docMk/>
            <pc:sldMk cId="3123630568" sldId="275"/>
            <ac:spMk id="4" creationId="{7313DCC5-97FB-A0DC-57B9-28B425029BDA}"/>
          </ac:spMkLst>
        </pc:spChg>
        <pc:spChg chg="mod">
          <ac:chgData name="Vladimir LUZHBIN" userId="fcdccf25-ee6e-433c-916e-9cb575736881" providerId="ADAL" clId="{D2AF0141-4C28-4F45-B26F-74B23BFB0D90}" dt="2023-11-29T14:38:23.090" v="2709" actId="403"/>
          <ac:spMkLst>
            <pc:docMk/>
            <pc:sldMk cId="3123630568" sldId="275"/>
            <ac:spMk id="5" creationId="{C797AA17-55B7-3FEE-EE04-A30E17433E73}"/>
          </ac:spMkLst>
        </pc:spChg>
      </pc:sldChg>
      <pc:sldChg chg="del">
        <pc:chgData name="Vladimir LUZHBIN" userId="fcdccf25-ee6e-433c-916e-9cb575736881" providerId="ADAL" clId="{D2AF0141-4C28-4F45-B26F-74B23BFB0D90}" dt="2023-11-28T08:09:36.734" v="1935" actId="47"/>
        <pc:sldMkLst>
          <pc:docMk/>
          <pc:sldMk cId="2968678238" sldId="276"/>
        </pc:sldMkLst>
      </pc:sldChg>
      <pc:sldChg chg="del">
        <pc:chgData name="Vladimir LUZHBIN" userId="fcdccf25-ee6e-433c-916e-9cb575736881" providerId="ADAL" clId="{D2AF0141-4C28-4F45-B26F-74B23BFB0D90}" dt="2023-11-28T08:09:36.734" v="1935" actId="47"/>
        <pc:sldMkLst>
          <pc:docMk/>
          <pc:sldMk cId="525667890" sldId="277"/>
        </pc:sldMkLst>
      </pc:sldChg>
      <pc:sldChg chg="del">
        <pc:chgData name="Vladimir LUZHBIN" userId="fcdccf25-ee6e-433c-916e-9cb575736881" providerId="ADAL" clId="{D2AF0141-4C28-4F45-B26F-74B23BFB0D90}" dt="2023-11-28T08:12:47.835" v="2483" actId="47"/>
        <pc:sldMkLst>
          <pc:docMk/>
          <pc:sldMk cId="1119654255" sldId="278"/>
        </pc:sldMkLst>
      </pc:sldChg>
      <pc:sldChg chg="del">
        <pc:chgData name="Vladimir LUZHBIN" userId="fcdccf25-ee6e-433c-916e-9cb575736881" providerId="ADAL" clId="{D2AF0141-4C28-4F45-B26F-74B23BFB0D90}" dt="2023-11-28T08:12:47.835" v="2483" actId="47"/>
        <pc:sldMkLst>
          <pc:docMk/>
          <pc:sldMk cId="2258357812" sldId="279"/>
        </pc:sldMkLst>
      </pc:sldChg>
      <pc:sldChg chg="addSp delSp modSp add mod">
        <pc:chgData name="Vladimir LUZHBIN" userId="fcdccf25-ee6e-433c-916e-9cb575736881" providerId="ADAL" clId="{D2AF0141-4C28-4F45-B26F-74B23BFB0D90}" dt="2023-11-29T14:42:26.551" v="2838" actId="478"/>
        <pc:sldMkLst>
          <pc:docMk/>
          <pc:sldMk cId="3490228776" sldId="280"/>
        </pc:sldMkLst>
        <pc:spChg chg="add mod">
          <ac:chgData name="Vladimir LUZHBIN" userId="fcdccf25-ee6e-433c-916e-9cb575736881" providerId="ADAL" clId="{D2AF0141-4C28-4F45-B26F-74B23BFB0D90}" dt="2023-11-29T14:42:02.746" v="2812" actId="1076"/>
          <ac:spMkLst>
            <pc:docMk/>
            <pc:sldMk cId="3490228776" sldId="280"/>
            <ac:spMk id="2" creationId="{61FFFC6A-EAA6-54B5-1529-739AB1361325}"/>
          </ac:spMkLst>
        </pc:spChg>
        <pc:spChg chg="del">
          <ac:chgData name="Vladimir LUZHBIN" userId="fcdccf25-ee6e-433c-916e-9cb575736881" providerId="ADAL" clId="{D2AF0141-4C28-4F45-B26F-74B23BFB0D90}" dt="2023-11-28T08:10:18.027" v="2034" actId="478"/>
          <ac:spMkLst>
            <pc:docMk/>
            <pc:sldMk cId="3490228776" sldId="280"/>
            <ac:spMk id="3" creationId="{C68B473D-E63F-0023-058C-3828E67B9646}"/>
          </ac:spMkLst>
        </pc:spChg>
        <pc:spChg chg="mod">
          <ac:chgData name="Vladimir LUZHBIN" userId="fcdccf25-ee6e-433c-916e-9cb575736881" providerId="ADAL" clId="{D2AF0141-4C28-4F45-B26F-74B23BFB0D90}" dt="2023-11-28T08:09:49.539" v="1957"/>
          <ac:spMkLst>
            <pc:docMk/>
            <pc:sldMk cId="3490228776" sldId="280"/>
            <ac:spMk id="4" creationId="{87E61F79-2729-850A-ABCD-B5327AB068E3}"/>
          </ac:spMkLst>
        </pc:spChg>
        <pc:spChg chg="mod">
          <ac:chgData name="Vladimir LUZHBIN" userId="fcdccf25-ee6e-433c-916e-9cb575736881" providerId="ADAL" clId="{D2AF0141-4C28-4F45-B26F-74B23BFB0D90}" dt="2023-11-28T08:10:12.738" v="2033" actId="20577"/>
          <ac:spMkLst>
            <pc:docMk/>
            <pc:sldMk cId="3490228776" sldId="280"/>
            <ac:spMk id="5" creationId="{C797AA17-55B7-3FEE-EE04-A30E17433E73}"/>
          </ac:spMkLst>
        </pc:spChg>
        <pc:spChg chg="add mod">
          <ac:chgData name="Vladimir LUZHBIN" userId="fcdccf25-ee6e-433c-916e-9cb575736881" providerId="ADAL" clId="{D2AF0141-4C28-4F45-B26F-74B23BFB0D90}" dt="2023-11-28T08:11:27.942" v="2144" actId="1076"/>
          <ac:spMkLst>
            <pc:docMk/>
            <pc:sldMk cId="3490228776" sldId="280"/>
            <ac:spMk id="8" creationId="{B3152982-2EFE-995E-A53B-4FC355F8891B}"/>
          </ac:spMkLst>
        </pc:spChg>
        <pc:spChg chg="del">
          <ac:chgData name="Vladimir LUZHBIN" userId="fcdccf25-ee6e-433c-916e-9cb575736881" providerId="ADAL" clId="{D2AF0141-4C28-4F45-B26F-74B23BFB0D90}" dt="2023-11-28T08:10:18.027" v="2034" actId="478"/>
          <ac:spMkLst>
            <pc:docMk/>
            <pc:sldMk cId="3490228776" sldId="280"/>
            <ac:spMk id="11" creationId="{B637F7A7-D6F9-FD92-F35C-84CCBF0C6FEA}"/>
          </ac:spMkLst>
        </pc:spChg>
        <pc:spChg chg="del">
          <ac:chgData name="Vladimir LUZHBIN" userId="fcdccf25-ee6e-433c-916e-9cb575736881" providerId="ADAL" clId="{D2AF0141-4C28-4F45-B26F-74B23BFB0D90}" dt="2023-11-28T08:10:18.027" v="2034" actId="478"/>
          <ac:spMkLst>
            <pc:docMk/>
            <pc:sldMk cId="3490228776" sldId="280"/>
            <ac:spMk id="12" creationId="{E5C8AEEB-9EBE-ED22-FB63-5DCE9B72395C}"/>
          </ac:spMkLst>
        </pc:spChg>
        <pc:spChg chg="del">
          <ac:chgData name="Vladimir LUZHBIN" userId="fcdccf25-ee6e-433c-916e-9cb575736881" providerId="ADAL" clId="{D2AF0141-4C28-4F45-B26F-74B23BFB0D90}" dt="2023-11-28T08:10:18.027" v="2034" actId="478"/>
          <ac:spMkLst>
            <pc:docMk/>
            <pc:sldMk cId="3490228776" sldId="280"/>
            <ac:spMk id="13" creationId="{B3369F64-2813-8844-EE45-5861E013C578}"/>
          </ac:spMkLst>
        </pc:spChg>
        <pc:spChg chg="del">
          <ac:chgData name="Vladimir LUZHBIN" userId="fcdccf25-ee6e-433c-916e-9cb575736881" providerId="ADAL" clId="{D2AF0141-4C28-4F45-B26F-74B23BFB0D90}" dt="2023-11-28T08:10:18.027" v="2034" actId="478"/>
          <ac:spMkLst>
            <pc:docMk/>
            <pc:sldMk cId="3490228776" sldId="280"/>
            <ac:spMk id="14" creationId="{D46A8AC2-6F75-1F50-C28D-3F8DEF860854}"/>
          </ac:spMkLst>
        </pc:spChg>
        <pc:spChg chg="add mod">
          <ac:chgData name="Vladimir LUZHBIN" userId="fcdccf25-ee6e-433c-916e-9cb575736881" providerId="ADAL" clId="{D2AF0141-4C28-4F45-B26F-74B23BFB0D90}" dt="2023-11-28T08:12:32.205" v="2482" actId="20577"/>
          <ac:spMkLst>
            <pc:docMk/>
            <pc:sldMk cId="3490228776" sldId="280"/>
            <ac:spMk id="15" creationId="{B8EA395C-4178-EC64-6CD8-E90477A1DD9B}"/>
          </ac:spMkLst>
        </pc:spChg>
        <pc:spChg chg="add mod">
          <ac:chgData name="Vladimir LUZHBIN" userId="fcdccf25-ee6e-433c-916e-9cb575736881" providerId="ADAL" clId="{D2AF0141-4C28-4F45-B26F-74B23BFB0D90}" dt="2023-11-29T14:42:13.846" v="2832" actId="1076"/>
          <ac:spMkLst>
            <pc:docMk/>
            <pc:sldMk cId="3490228776" sldId="280"/>
            <ac:spMk id="18" creationId="{6A812FC9-8637-F298-EB58-3D04E695FA91}"/>
          </ac:spMkLst>
        </pc:spChg>
        <pc:spChg chg="add mod">
          <ac:chgData name="Vladimir LUZHBIN" userId="fcdccf25-ee6e-433c-916e-9cb575736881" providerId="ADAL" clId="{D2AF0141-4C28-4F45-B26F-74B23BFB0D90}" dt="2023-11-29T14:42:16.884" v="2833" actId="1076"/>
          <ac:spMkLst>
            <pc:docMk/>
            <pc:sldMk cId="3490228776" sldId="280"/>
            <ac:spMk id="19" creationId="{D137B993-327B-BAFA-76EB-385A402C70F7}"/>
          </ac:spMkLst>
        </pc:spChg>
        <pc:spChg chg="add mod">
          <ac:chgData name="Vladimir LUZHBIN" userId="fcdccf25-ee6e-433c-916e-9cb575736881" providerId="ADAL" clId="{D2AF0141-4C28-4F45-B26F-74B23BFB0D90}" dt="2023-11-29T14:42:21.727" v="2835" actId="1076"/>
          <ac:spMkLst>
            <pc:docMk/>
            <pc:sldMk cId="3490228776" sldId="280"/>
            <ac:spMk id="22" creationId="{2AAFC44A-6A16-8851-521E-3940D1B44D0D}"/>
          </ac:spMkLst>
        </pc:spChg>
        <pc:spChg chg="add mod">
          <ac:chgData name="Vladimir LUZHBIN" userId="fcdccf25-ee6e-433c-916e-9cb575736881" providerId="ADAL" clId="{D2AF0141-4C28-4F45-B26F-74B23BFB0D90}" dt="2023-11-29T14:42:21.727" v="2835" actId="1076"/>
          <ac:spMkLst>
            <pc:docMk/>
            <pc:sldMk cId="3490228776" sldId="280"/>
            <ac:spMk id="23" creationId="{6C5BE336-4D33-561A-7964-7B7AD77BBE36}"/>
          </ac:spMkLst>
        </pc:spChg>
        <pc:picChg chg="add del">
          <ac:chgData name="Vladimir LUZHBIN" userId="fcdccf25-ee6e-433c-916e-9cb575736881" providerId="ADAL" clId="{D2AF0141-4C28-4F45-B26F-74B23BFB0D90}" dt="2023-11-29T14:39:14.314" v="2711" actId="22"/>
          <ac:picMkLst>
            <pc:docMk/>
            <pc:sldMk cId="3490228776" sldId="280"/>
            <ac:picMk id="11" creationId="{48222306-F28F-0E90-F1DD-159EE3DFB17B}"/>
          </ac:picMkLst>
        </pc:picChg>
        <pc:picChg chg="add mod modCrop">
          <ac:chgData name="Vladimir LUZHBIN" userId="fcdccf25-ee6e-433c-916e-9cb575736881" providerId="ADAL" clId="{D2AF0141-4C28-4F45-B26F-74B23BFB0D90}" dt="2023-11-29T14:42:11.861" v="2831" actId="1076"/>
          <ac:picMkLst>
            <pc:docMk/>
            <pc:sldMk cId="3490228776" sldId="280"/>
            <ac:picMk id="12" creationId="{76919326-8F14-E43E-5307-0833B3B5EB68}"/>
          </ac:picMkLst>
        </pc:picChg>
        <pc:picChg chg="add mod modCrop">
          <ac:chgData name="Vladimir LUZHBIN" userId="fcdccf25-ee6e-433c-916e-9cb575736881" providerId="ADAL" clId="{D2AF0141-4C28-4F45-B26F-74B23BFB0D90}" dt="2023-11-29T14:42:07.490" v="2828" actId="1036"/>
          <ac:picMkLst>
            <pc:docMk/>
            <pc:sldMk cId="3490228776" sldId="280"/>
            <ac:picMk id="13" creationId="{2C111EE9-0F1B-5748-3729-1A9ABA835280}"/>
          </ac:picMkLst>
        </pc:picChg>
        <pc:picChg chg="add mod modCrop">
          <ac:chgData name="Vladimir LUZHBIN" userId="fcdccf25-ee6e-433c-916e-9cb575736881" providerId="ADAL" clId="{D2AF0141-4C28-4F45-B26F-74B23BFB0D90}" dt="2023-11-29T14:42:10.478" v="2830" actId="1076"/>
          <ac:picMkLst>
            <pc:docMk/>
            <pc:sldMk cId="3490228776" sldId="280"/>
            <ac:picMk id="14" creationId="{5B771060-14C2-FC39-F3B6-0DA746FD5403}"/>
          </ac:picMkLst>
        </pc:picChg>
        <pc:picChg chg="add mod modCrop">
          <ac:chgData name="Vladimir LUZHBIN" userId="fcdccf25-ee6e-433c-916e-9cb575736881" providerId="ADAL" clId="{D2AF0141-4C28-4F45-B26F-74B23BFB0D90}" dt="2023-11-29T14:42:00.482" v="2811" actId="1036"/>
          <ac:picMkLst>
            <pc:docMk/>
            <pc:sldMk cId="3490228776" sldId="280"/>
            <ac:picMk id="16" creationId="{DE9BD371-3898-3FC3-4386-028B6339E40D}"/>
          </ac:picMkLst>
        </pc:picChg>
        <pc:picChg chg="add mod modCrop">
          <ac:chgData name="Vladimir LUZHBIN" userId="fcdccf25-ee6e-433c-916e-9cb575736881" providerId="ADAL" clId="{D2AF0141-4C28-4F45-B26F-74B23BFB0D90}" dt="2023-11-29T14:42:00.482" v="2811" actId="1036"/>
          <ac:picMkLst>
            <pc:docMk/>
            <pc:sldMk cId="3490228776" sldId="280"/>
            <ac:picMk id="17" creationId="{F06FC950-2BF7-45FF-B194-6934398D5AC6}"/>
          </ac:picMkLst>
        </pc:picChg>
        <pc:picChg chg="add del mod">
          <ac:chgData name="Vladimir LUZHBIN" userId="fcdccf25-ee6e-433c-916e-9cb575736881" providerId="ADAL" clId="{D2AF0141-4C28-4F45-B26F-74B23BFB0D90}" dt="2023-11-29T14:42:26.551" v="2838" actId="478"/>
          <ac:picMkLst>
            <pc:docMk/>
            <pc:sldMk cId="3490228776" sldId="280"/>
            <ac:picMk id="20" creationId="{F91886AD-75A0-E200-ABD5-D94B2A37A744}"/>
          </ac:picMkLst>
        </pc:picChg>
        <pc:picChg chg="add del mod">
          <ac:chgData name="Vladimir LUZHBIN" userId="fcdccf25-ee6e-433c-916e-9cb575736881" providerId="ADAL" clId="{D2AF0141-4C28-4F45-B26F-74B23BFB0D90}" dt="2023-11-29T14:42:25.780" v="2837" actId="478"/>
          <ac:picMkLst>
            <pc:docMk/>
            <pc:sldMk cId="3490228776" sldId="280"/>
            <ac:picMk id="21" creationId="{1AC08C56-A3AC-0E2E-6E71-92EF84B88BBE}"/>
          </ac:picMkLst>
        </pc:picChg>
      </pc:sldChg>
      <pc:sldChg chg="addSp delSp modSp new mod modClrScheme chgLayout">
        <pc:chgData name="Vladimir LUZHBIN" userId="fcdccf25-ee6e-433c-916e-9cb575736881" providerId="ADAL" clId="{D2AF0141-4C28-4F45-B26F-74B23BFB0D90}" dt="2023-11-28T08:21:00.510" v="2692" actId="1076"/>
        <pc:sldMkLst>
          <pc:docMk/>
          <pc:sldMk cId="3620035235" sldId="281"/>
        </pc:sldMkLst>
        <pc:spChg chg="del">
          <ac:chgData name="Vladimir LUZHBIN" userId="fcdccf25-ee6e-433c-916e-9cb575736881" providerId="ADAL" clId="{D2AF0141-4C28-4F45-B26F-74B23BFB0D90}" dt="2023-11-28T08:16:34.514" v="2560" actId="700"/>
          <ac:spMkLst>
            <pc:docMk/>
            <pc:sldMk cId="3620035235" sldId="281"/>
            <ac:spMk id="2" creationId="{9F1F0E05-9AF3-FA7D-95A4-4CDE3447F523}"/>
          </ac:spMkLst>
        </pc:spChg>
        <pc:spChg chg="del">
          <ac:chgData name="Vladimir LUZHBIN" userId="fcdccf25-ee6e-433c-916e-9cb575736881" providerId="ADAL" clId="{D2AF0141-4C28-4F45-B26F-74B23BFB0D90}" dt="2023-11-28T08:16:34.514" v="2560" actId="700"/>
          <ac:spMkLst>
            <pc:docMk/>
            <pc:sldMk cId="3620035235" sldId="281"/>
            <ac:spMk id="3" creationId="{C06AD15C-8571-155A-1D8E-A38A716A86A3}"/>
          </ac:spMkLst>
        </pc:spChg>
        <pc:spChg chg="del">
          <ac:chgData name="Vladimir LUZHBIN" userId="fcdccf25-ee6e-433c-916e-9cb575736881" providerId="ADAL" clId="{D2AF0141-4C28-4F45-B26F-74B23BFB0D90}" dt="2023-11-28T08:16:34.514" v="2560" actId="700"/>
          <ac:spMkLst>
            <pc:docMk/>
            <pc:sldMk cId="3620035235" sldId="281"/>
            <ac:spMk id="4" creationId="{0D693DE9-F41A-2647-9F94-8FE6862B81DD}"/>
          </ac:spMkLst>
        </pc:spChg>
        <pc:spChg chg="del mod ord">
          <ac:chgData name="Vladimir LUZHBIN" userId="fcdccf25-ee6e-433c-916e-9cb575736881" providerId="ADAL" clId="{D2AF0141-4C28-4F45-B26F-74B23BFB0D90}" dt="2023-11-28T08:16:55.714" v="2586" actId="478"/>
          <ac:spMkLst>
            <pc:docMk/>
            <pc:sldMk cId="3620035235" sldId="281"/>
            <ac:spMk id="5" creationId="{222FCCD2-83EC-2191-7BCB-7A45B379409F}"/>
          </ac:spMkLst>
        </pc:spChg>
        <pc:spChg chg="add mod">
          <ac:chgData name="Vladimir LUZHBIN" userId="fcdccf25-ee6e-433c-916e-9cb575736881" providerId="ADAL" clId="{D2AF0141-4C28-4F45-B26F-74B23BFB0D90}" dt="2023-11-28T08:16:51.573" v="2585"/>
          <ac:spMkLst>
            <pc:docMk/>
            <pc:sldMk cId="3620035235" sldId="281"/>
            <ac:spMk id="6" creationId="{0F28A4F7-79D6-E5C5-FB41-618DE5E45AF0}"/>
          </ac:spMkLst>
        </pc:spChg>
        <pc:spChg chg="add mod">
          <ac:chgData name="Vladimir LUZHBIN" userId="fcdccf25-ee6e-433c-916e-9cb575736881" providerId="ADAL" clId="{D2AF0141-4C28-4F45-B26F-74B23BFB0D90}" dt="2023-11-28T08:17:47.022" v="2625" actId="6549"/>
          <ac:spMkLst>
            <pc:docMk/>
            <pc:sldMk cId="3620035235" sldId="281"/>
            <ac:spMk id="7" creationId="{116AE64C-6F7F-63FF-3874-2CFC704DB737}"/>
          </ac:spMkLst>
        </pc:spChg>
        <pc:spChg chg="add mod">
          <ac:chgData name="Vladimir LUZHBIN" userId="fcdccf25-ee6e-433c-916e-9cb575736881" providerId="ADAL" clId="{D2AF0141-4C28-4F45-B26F-74B23BFB0D90}" dt="2023-11-28T08:18:21.307" v="2652" actId="1076"/>
          <ac:spMkLst>
            <pc:docMk/>
            <pc:sldMk cId="3620035235" sldId="281"/>
            <ac:spMk id="8" creationId="{3159D3D1-8B63-BC4C-DBED-E0EA569D3F88}"/>
          </ac:spMkLst>
        </pc:spChg>
        <pc:picChg chg="add mod">
          <ac:chgData name="Vladimir LUZHBIN" userId="fcdccf25-ee6e-433c-916e-9cb575736881" providerId="ADAL" clId="{D2AF0141-4C28-4F45-B26F-74B23BFB0D90}" dt="2023-11-28T08:20:29.157" v="2683" actId="14100"/>
          <ac:picMkLst>
            <pc:docMk/>
            <pc:sldMk cId="3620035235" sldId="281"/>
            <ac:picMk id="10" creationId="{720F7256-6C19-7249-CACB-2673A8799441}"/>
          </ac:picMkLst>
        </pc:picChg>
        <pc:picChg chg="add mod">
          <ac:chgData name="Vladimir LUZHBIN" userId="fcdccf25-ee6e-433c-916e-9cb575736881" providerId="ADAL" clId="{D2AF0141-4C28-4F45-B26F-74B23BFB0D90}" dt="2023-11-28T08:20:58.029" v="2691" actId="1076"/>
          <ac:picMkLst>
            <pc:docMk/>
            <pc:sldMk cId="3620035235" sldId="281"/>
            <ac:picMk id="12" creationId="{08AF0555-1BD2-481B-7BD8-4CC2274ACC03}"/>
          </ac:picMkLst>
        </pc:picChg>
        <pc:picChg chg="add mod">
          <ac:chgData name="Vladimir LUZHBIN" userId="fcdccf25-ee6e-433c-916e-9cb575736881" providerId="ADAL" clId="{D2AF0141-4C28-4F45-B26F-74B23BFB0D90}" dt="2023-11-28T08:21:00.510" v="2692" actId="1076"/>
          <ac:picMkLst>
            <pc:docMk/>
            <pc:sldMk cId="3620035235" sldId="281"/>
            <ac:picMk id="14" creationId="{2242FB5E-597C-63D2-B5DF-D48A72F41A46}"/>
          </ac:picMkLst>
        </pc:picChg>
        <pc:picChg chg="add mod">
          <ac:chgData name="Vladimir LUZHBIN" userId="fcdccf25-ee6e-433c-916e-9cb575736881" providerId="ADAL" clId="{D2AF0141-4C28-4F45-B26F-74B23BFB0D90}" dt="2023-11-28T08:20:23.635" v="2681" actId="14100"/>
          <ac:picMkLst>
            <pc:docMk/>
            <pc:sldMk cId="3620035235" sldId="281"/>
            <ac:picMk id="16" creationId="{D3C08004-5545-D3CB-27F6-C6035B207AF0}"/>
          </ac:picMkLst>
        </pc:picChg>
        <pc:picChg chg="add mod">
          <ac:chgData name="Vladimir LUZHBIN" userId="fcdccf25-ee6e-433c-916e-9cb575736881" providerId="ADAL" clId="{D2AF0141-4C28-4F45-B26F-74B23BFB0D90}" dt="2023-11-28T08:20:55.119" v="2690" actId="1076"/>
          <ac:picMkLst>
            <pc:docMk/>
            <pc:sldMk cId="3620035235" sldId="281"/>
            <ac:picMk id="18" creationId="{10CBA45B-2230-DC36-5E49-F0AB98E5E038}"/>
          </ac:picMkLst>
        </pc:picChg>
      </pc:sldChg>
    </pc:docChg>
  </pc:docChgLst>
  <pc:docChgLst>
    <pc:chgData name="Karine SANCHEZ" userId="36592fb5-fd1d-45cc-b4ec-a221c4b7af00" providerId="ADAL" clId="{853AA7A7-ED1E-4D29-A9A6-238D1E8ABAA8}"/>
    <pc:docChg chg="undo custSel addSld modSld modSection">
      <pc:chgData name="Karine SANCHEZ" userId="36592fb5-fd1d-45cc-b4ec-a221c4b7af00" providerId="ADAL" clId="{853AA7A7-ED1E-4D29-A9A6-238D1E8ABAA8}" dt="2024-03-09T14:33:49.282" v="592" actId="1037"/>
      <pc:docMkLst>
        <pc:docMk/>
      </pc:docMkLst>
      <pc:sldChg chg="addSp delSp modSp mod">
        <pc:chgData name="Karine SANCHEZ" userId="36592fb5-fd1d-45cc-b4ec-a221c4b7af00" providerId="ADAL" clId="{853AA7A7-ED1E-4D29-A9A6-238D1E8ABAA8}" dt="2024-03-09T14:23:09.848" v="473" actId="1076"/>
        <pc:sldMkLst>
          <pc:docMk/>
          <pc:sldMk cId="3607575607" sldId="272"/>
        </pc:sldMkLst>
        <pc:spChg chg="mod">
          <ac:chgData name="Karine SANCHEZ" userId="36592fb5-fd1d-45cc-b4ec-a221c4b7af00" providerId="ADAL" clId="{853AA7A7-ED1E-4D29-A9A6-238D1E8ABAA8}" dt="2024-03-08T16:04:18.136" v="16" actId="255"/>
          <ac:spMkLst>
            <pc:docMk/>
            <pc:sldMk cId="3607575607" sldId="272"/>
            <ac:spMk id="5" creationId="{C797AA17-55B7-3FEE-EE04-A30E17433E73}"/>
          </ac:spMkLst>
        </pc:spChg>
        <pc:spChg chg="mod">
          <ac:chgData name="Karine SANCHEZ" userId="36592fb5-fd1d-45cc-b4ec-a221c4b7af00" providerId="ADAL" clId="{853AA7A7-ED1E-4D29-A9A6-238D1E8ABAA8}" dt="2024-03-08T16:03:17.676" v="4" actId="14100"/>
          <ac:spMkLst>
            <pc:docMk/>
            <pc:sldMk cId="3607575607" sldId="272"/>
            <ac:spMk id="6" creationId="{B34AC974-1FC6-7A14-0719-C2B8CA680F4C}"/>
          </ac:spMkLst>
        </pc:spChg>
        <pc:spChg chg="mod">
          <ac:chgData name="Karine SANCHEZ" userId="36592fb5-fd1d-45cc-b4ec-a221c4b7af00" providerId="ADAL" clId="{853AA7A7-ED1E-4D29-A9A6-238D1E8ABAA8}" dt="2024-03-09T13:30:29.874" v="53" actId="164"/>
          <ac:spMkLst>
            <pc:docMk/>
            <pc:sldMk cId="3607575607" sldId="272"/>
            <ac:spMk id="13" creationId="{66C66607-C0AE-B7EC-B6CC-7B8A858ED3C7}"/>
          </ac:spMkLst>
        </pc:spChg>
        <pc:spChg chg="mod">
          <ac:chgData name="Karine SANCHEZ" userId="36592fb5-fd1d-45cc-b4ec-a221c4b7af00" providerId="ADAL" clId="{853AA7A7-ED1E-4D29-A9A6-238D1E8ABAA8}" dt="2024-03-08T16:03:07.506" v="2" actId="14100"/>
          <ac:spMkLst>
            <pc:docMk/>
            <pc:sldMk cId="3607575607" sldId="272"/>
            <ac:spMk id="18" creationId="{78470F1B-489A-525D-C90E-1658B1F0992D}"/>
          </ac:spMkLst>
        </pc:spChg>
        <pc:grpChg chg="add mod">
          <ac:chgData name="Karine SANCHEZ" userId="36592fb5-fd1d-45cc-b4ec-a221c4b7af00" providerId="ADAL" clId="{853AA7A7-ED1E-4D29-A9A6-238D1E8ABAA8}" dt="2024-03-09T13:30:33.874" v="54" actId="1076"/>
          <ac:grpSpMkLst>
            <pc:docMk/>
            <pc:sldMk cId="3607575607" sldId="272"/>
            <ac:grpSpMk id="19" creationId="{FC782729-CD9A-0808-B94C-483B812314A5}"/>
          </ac:grpSpMkLst>
        </pc:grpChg>
        <pc:picChg chg="mod">
          <ac:chgData name="Karine SANCHEZ" userId="36592fb5-fd1d-45cc-b4ec-a221c4b7af00" providerId="ADAL" clId="{853AA7A7-ED1E-4D29-A9A6-238D1E8ABAA8}" dt="2024-03-09T13:30:41.732" v="56" actId="14100"/>
          <ac:picMkLst>
            <pc:docMk/>
            <pc:sldMk cId="3607575607" sldId="272"/>
            <ac:picMk id="11" creationId="{7A4368BC-632D-651C-8F88-C2AA30A47FB8}"/>
          </ac:picMkLst>
        </pc:picChg>
        <pc:picChg chg="mod">
          <ac:chgData name="Karine SANCHEZ" userId="36592fb5-fd1d-45cc-b4ec-a221c4b7af00" providerId="ADAL" clId="{853AA7A7-ED1E-4D29-A9A6-238D1E8ABAA8}" dt="2024-03-09T13:30:29.874" v="53" actId="164"/>
          <ac:picMkLst>
            <pc:docMk/>
            <pc:sldMk cId="3607575607" sldId="272"/>
            <ac:picMk id="12" creationId="{CC81F0AC-3FB4-A115-DA21-1E965433DA48}"/>
          </ac:picMkLst>
        </pc:picChg>
        <pc:picChg chg="del mod">
          <ac:chgData name="Karine SANCHEZ" userId="36592fb5-fd1d-45cc-b4ec-a221c4b7af00" providerId="ADAL" clId="{853AA7A7-ED1E-4D29-A9A6-238D1E8ABAA8}" dt="2024-03-09T14:22:54.198" v="468" actId="478"/>
          <ac:picMkLst>
            <pc:docMk/>
            <pc:sldMk cId="3607575607" sldId="272"/>
            <ac:picMk id="14" creationId="{3C9092FF-C715-FDBF-FA83-76F1FF214B58}"/>
          </ac:picMkLst>
        </pc:picChg>
        <pc:picChg chg="mod">
          <ac:chgData name="Karine SANCHEZ" userId="36592fb5-fd1d-45cc-b4ec-a221c4b7af00" providerId="ADAL" clId="{853AA7A7-ED1E-4D29-A9A6-238D1E8ABAA8}" dt="2024-03-08T16:03:44.887" v="10" actId="14100"/>
          <ac:picMkLst>
            <pc:docMk/>
            <pc:sldMk cId="3607575607" sldId="272"/>
            <ac:picMk id="15" creationId="{BB22FB91-3953-1A2D-0E56-21EE8E717737}"/>
          </ac:picMkLst>
        </pc:picChg>
        <pc:picChg chg="add mod">
          <ac:chgData name="Karine SANCHEZ" userId="36592fb5-fd1d-45cc-b4ec-a221c4b7af00" providerId="ADAL" clId="{853AA7A7-ED1E-4D29-A9A6-238D1E8ABAA8}" dt="2024-03-09T14:23:09.848" v="473" actId="1076"/>
          <ac:picMkLst>
            <pc:docMk/>
            <pc:sldMk cId="3607575607" sldId="272"/>
            <ac:picMk id="23" creationId="{B72FB1F5-B0BD-98A6-4A44-28194329E498}"/>
          </ac:picMkLst>
        </pc:picChg>
        <pc:cxnChg chg="add">
          <ac:chgData name="Karine SANCHEZ" userId="36592fb5-fd1d-45cc-b4ec-a221c4b7af00" providerId="ADAL" clId="{853AA7A7-ED1E-4D29-A9A6-238D1E8ABAA8}" dt="2024-03-09T13:30:52.134" v="57" actId="11529"/>
          <ac:cxnSpMkLst>
            <pc:docMk/>
            <pc:sldMk cId="3607575607" sldId="272"/>
            <ac:cxnSpMk id="21" creationId="{83970E9B-895A-F9AD-AE25-2467DC39B875}"/>
          </ac:cxnSpMkLst>
        </pc:cxnChg>
      </pc:sldChg>
      <pc:sldChg chg="addSp modSp mod">
        <pc:chgData name="Karine SANCHEZ" userId="36592fb5-fd1d-45cc-b4ec-a221c4b7af00" providerId="ADAL" clId="{853AA7A7-ED1E-4D29-A9A6-238D1E8ABAA8}" dt="2024-03-09T14:22:37.709" v="467" actId="14100"/>
        <pc:sldMkLst>
          <pc:docMk/>
          <pc:sldMk cId="2926948680" sldId="273"/>
        </pc:sldMkLst>
        <pc:spChg chg="mod">
          <ac:chgData name="Karine SANCHEZ" userId="36592fb5-fd1d-45cc-b4ec-a221c4b7af00" providerId="ADAL" clId="{853AA7A7-ED1E-4D29-A9A6-238D1E8ABAA8}" dt="2024-03-09T14:21:45.008" v="450" actId="14100"/>
          <ac:spMkLst>
            <pc:docMk/>
            <pc:sldMk cId="2926948680" sldId="273"/>
            <ac:spMk id="3" creationId="{C68B473D-E63F-0023-058C-3828E67B9646}"/>
          </ac:spMkLst>
        </pc:spChg>
        <pc:spChg chg="mod">
          <ac:chgData name="Karine SANCHEZ" userId="36592fb5-fd1d-45cc-b4ec-a221c4b7af00" providerId="ADAL" clId="{853AA7A7-ED1E-4D29-A9A6-238D1E8ABAA8}" dt="2024-03-08T16:05:04.348" v="18" actId="2711"/>
          <ac:spMkLst>
            <pc:docMk/>
            <pc:sldMk cId="2926948680" sldId="273"/>
            <ac:spMk id="4" creationId="{87E61F79-2729-850A-ABCD-B5327AB068E3}"/>
          </ac:spMkLst>
        </pc:spChg>
        <pc:spChg chg="mod">
          <ac:chgData name="Karine SANCHEZ" userId="36592fb5-fd1d-45cc-b4ec-a221c4b7af00" providerId="ADAL" clId="{853AA7A7-ED1E-4D29-A9A6-238D1E8ABAA8}" dt="2024-03-08T16:05:11.775" v="19" actId="2711"/>
          <ac:spMkLst>
            <pc:docMk/>
            <pc:sldMk cId="2926948680" sldId="273"/>
            <ac:spMk id="5" creationId="{C797AA17-55B7-3FEE-EE04-A30E17433E73}"/>
          </ac:spMkLst>
        </pc:spChg>
        <pc:spChg chg="mod">
          <ac:chgData name="Karine SANCHEZ" userId="36592fb5-fd1d-45cc-b4ec-a221c4b7af00" providerId="ADAL" clId="{853AA7A7-ED1E-4D29-A9A6-238D1E8ABAA8}" dt="2024-03-09T14:21:49.963" v="451" actId="14100"/>
          <ac:spMkLst>
            <pc:docMk/>
            <pc:sldMk cId="2926948680" sldId="273"/>
            <ac:spMk id="11" creationId="{B637F7A7-D6F9-FD92-F35C-84CCBF0C6FEA}"/>
          </ac:spMkLst>
        </pc:spChg>
        <pc:spChg chg="mod">
          <ac:chgData name="Karine SANCHEZ" userId="36592fb5-fd1d-45cc-b4ec-a221c4b7af00" providerId="ADAL" clId="{853AA7A7-ED1E-4D29-A9A6-238D1E8ABAA8}" dt="2024-03-09T14:21:52.287" v="452" actId="14100"/>
          <ac:spMkLst>
            <pc:docMk/>
            <pc:sldMk cId="2926948680" sldId="273"/>
            <ac:spMk id="12" creationId="{E5C8AEEB-9EBE-ED22-FB63-5DCE9B72395C}"/>
          </ac:spMkLst>
        </pc:spChg>
        <pc:spChg chg="mod">
          <ac:chgData name="Karine SANCHEZ" userId="36592fb5-fd1d-45cc-b4ec-a221c4b7af00" providerId="ADAL" clId="{853AA7A7-ED1E-4D29-A9A6-238D1E8ABAA8}" dt="2024-03-09T14:22:12.175" v="457" actId="1076"/>
          <ac:spMkLst>
            <pc:docMk/>
            <pc:sldMk cId="2926948680" sldId="273"/>
            <ac:spMk id="13" creationId="{B3369F64-2813-8844-EE45-5861E013C578}"/>
          </ac:spMkLst>
        </pc:spChg>
        <pc:spChg chg="mod">
          <ac:chgData name="Karine SANCHEZ" userId="36592fb5-fd1d-45cc-b4ec-a221c4b7af00" providerId="ADAL" clId="{853AA7A7-ED1E-4D29-A9A6-238D1E8ABAA8}" dt="2024-03-09T14:22:37.709" v="467" actId="14100"/>
          <ac:spMkLst>
            <pc:docMk/>
            <pc:sldMk cId="2926948680" sldId="273"/>
            <ac:spMk id="14" creationId="{D46A8AC2-6F75-1F50-C28D-3F8DEF860854}"/>
          </ac:spMkLst>
        </pc:spChg>
        <pc:picChg chg="add mod">
          <ac:chgData name="Karine SANCHEZ" userId="36592fb5-fd1d-45cc-b4ec-a221c4b7af00" providerId="ADAL" clId="{853AA7A7-ED1E-4D29-A9A6-238D1E8ABAA8}" dt="2024-03-09T14:22:02.247" v="454" actId="1076"/>
          <ac:picMkLst>
            <pc:docMk/>
            <pc:sldMk cId="2926948680" sldId="273"/>
            <ac:picMk id="8" creationId="{B96A30A8-6684-6350-8083-24F2C7695218}"/>
          </ac:picMkLst>
        </pc:picChg>
        <pc:picChg chg="add mod">
          <ac:chgData name="Karine SANCHEZ" userId="36592fb5-fd1d-45cc-b4ec-a221c4b7af00" providerId="ADAL" clId="{853AA7A7-ED1E-4D29-A9A6-238D1E8ABAA8}" dt="2024-03-09T14:22:05.521" v="455" actId="1076"/>
          <ac:picMkLst>
            <pc:docMk/>
            <pc:sldMk cId="2926948680" sldId="273"/>
            <ac:picMk id="16" creationId="{C02DF615-3EAD-AD79-BD68-68A39883DE42}"/>
          </ac:picMkLst>
        </pc:picChg>
        <pc:picChg chg="add mod">
          <ac:chgData name="Karine SANCHEZ" userId="36592fb5-fd1d-45cc-b4ec-a221c4b7af00" providerId="ADAL" clId="{853AA7A7-ED1E-4D29-A9A6-238D1E8ABAA8}" dt="2024-03-09T14:22:07.788" v="456" actId="1076"/>
          <ac:picMkLst>
            <pc:docMk/>
            <pc:sldMk cId="2926948680" sldId="273"/>
            <ac:picMk id="18" creationId="{03BF75E5-04B9-4F98-1A56-836008B8EF27}"/>
          </ac:picMkLst>
        </pc:picChg>
        <pc:picChg chg="add mod">
          <ac:chgData name="Karine SANCHEZ" userId="36592fb5-fd1d-45cc-b4ec-a221c4b7af00" providerId="ADAL" clId="{853AA7A7-ED1E-4D29-A9A6-238D1E8ABAA8}" dt="2024-03-09T14:22:24.265" v="461" actId="14100"/>
          <ac:picMkLst>
            <pc:docMk/>
            <pc:sldMk cId="2926948680" sldId="273"/>
            <ac:picMk id="20" creationId="{28C9E756-9AF8-A052-5AD0-D69A8BC4DB40}"/>
          </ac:picMkLst>
        </pc:picChg>
        <pc:picChg chg="add mod">
          <ac:chgData name="Karine SANCHEZ" userId="36592fb5-fd1d-45cc-b4ec-a221c4b7af00" providerId="ADAL" clId="{853AA7A7-ED1E-4D29-A9A6-238D1E8ABAA8}" dt="2024-03-09T14:22:33.701" v="465" actId="14100"/>
          <ac:picMkLst>
            <pc:docMk/>
            <pc:sldMk cId="2926948680" sldId="273"/>
            <ac:picMk id="22" creationId="{718A10AB-BBF7-AF56-E51B-A3BE00998DDD}"/>
          </ac:picMkLst>
        </pc:picChg>
      </pc:sldChg>
      <pc:sldChg chg="addSp delSp modSp mod">
        <pc:chgData name="Karine SANCHEZ" userId="36592fb5-fd1d-45cc-b4ec-a221c4b7af00" providerId="ADAL" clId="{853AA7A7-ED1E-4D29-A9A6-238D1E8ABAA8}" dt="2024-03-09T14:23:54.984" v="483" actId="14100"/>
        <pc:sldMkLst>
          <pc:docMk/>
          <pc:sldMk cId="3123630568" sldId="275"/>
        </pc:sldMkLst>
        <pc:spChg chg="mod">
          <ac:chgData name="Karine SANCHEZ" userId="36592fb5-fd1d-45cc-b4ec-a221c4b7af00" providerId="ADAL" clId="{853AA7A7-ED1E-4D29-A9A6-238D1E8ABAA8}" dt="2024-03-09T14:12:23.252" v="348" actId="1076"/>
          <ac:spMkLst>
            <pc:docMk/>
            <pc:sldMk cId="3123630568" sldId="275"/>
            <ac:spMk id="2" creationId="{F299FD4C-F5AC-BB40-4C33-2A1DADA2E6EE}"/>
          </ac:spMkLst>
        </pc:spChg>
        <pc:spChg chg="del mod">
          <ac:chgData name="Karine SANCHEZ" userId="36592fb5-fd1d-45cc-b4ec-a221c4b7af00" providerId="ADAL" clId="{853AA7A7-ED1E-4D29-A9A6-238D1E8ABAA8}" dt="2024-03-09T14:08:40.359" v="311" actId="478"/>
          <ac:spMkLst>
            <pc:docMk/>
            <pc:sldMk cId="3123630568" sldId="275"/>
            <ac:spMk id="5" creationId="{C797AA17-55B7-3FEE-EE04-A30E17433E73}"/>
          </ac:spMkLst>
        </pc:spChg>
        <pc:spChg chg="add del mod">
          <ac:chgData name="Karine SANCHEZ" userId="36592fb5-fd1d-45cc-b4ec-a221c4b7af00" providerId="ADAL" clId="{853AA7A7-ED1E-4D29-A9A6-238D1E8ABAA8}" dt="2024-03-09T14:08:46.922" v="314" actId="478"/>
          <ac:spMkLst>
            <pc:docMk/>
            <pc:sldMk cId="3123630568" sldId="275"/>
            <ac:spMk id="10" creationId="{D8FF36A3-DB44-CDB5-FA91-3F8B44AC1DDB}"/>
          </ac:spMkLst>
        </pc:spChg>
        <pc:spChg chg="add del mod">
          <ac:chgData name="Karine SANCHEZ" userId="36592fb5-fd1d-45cc-b4ec-a221c4b7af00" providerId="ADAL" clId="{853AA7A7-ED1E-4D29-A9A6-238D1E8ABAA8}" dt="2024-03-09T13:42:46.819" v="146"/>
          <ac:spMkLst>
            <pc:docMk/>
            <pc:sldMk cId="3123630568" sldId="275"/>
            <ac:spMk id="11" creationId="{FF106D99-BF45-672A-A60B-081A919A5585}"/>
          </ac:spMkLst>
        </pc:spChg>
        <pc:spChg chg="add del mod">
          <ac:chgData name="Karine SANCHEZ" userId="36592fb5-fd1d-45cc-b4ec-a221c4b7af00" providerId="ADAL" clId="{853AA7A7-ED1E-4D29-A9A6-238D1E8ABAA8}" dt="2024-03-09T13:45:32.154" v="181" actId="478"/>
          <ac:spMkLst>
            <pc:docMk/>
            <pc:sldMk cId="3123630568" sldId="275"/>
            <ac:spMk id="12" creationId="{A6AF9E0D-EFAA-5076-2E61-43EE392EA6FD}"/>
          </ac:spMkLst>
        </pc:spChg>
        <pc:spChg chg="add del">
          <ac:chgData name="Karine SANCHEZ" userId="36592fb5-fd1d-45cc-b4ec-a221c4b7af00" providerId="ADAL" clId="{853AA7A7-ED1E-4D29-A9A6-238D1E8ABAA8}" dt="2024-03-09T13:44:58.778" v="171" actId="478"/>
          <ac:spMkLst>
            <pc:docMk/>
            <pc:sldMk cId="3123630568" sldId="275"/>
            <ac:spMk id="13" creationId="{16CD8EE1-E69A-9D11-B6A8-1B699950AC2E}"/>
          </ac:spMkLst>
        </pc:spChg>
        <pc:spChg chg="add mod">
          <ac:chgData name="Karine SANCHEZ" userId="36592fb5-fd1d-45cc-b4ec-a221c4b7af00" providerId="ADAL" clId="{853AA7A7-ED1E-4D29-A9A6-238D1E8ABAA8}" dt="2024-03-09T14:12:12.174" v="347" actId="14100"/>
          <ac:spMkLst>
            <pc:docMk/>
            <pc:sldMk cId="3123630568" sldId="275"/>
            <ac:spMk id="14" creationId="{68DF16F0-C582-7ED2-6D01-87F910DD9497}"/>
          </ac:spMkLst>
        </pc:spChg>
        <pc:spChg chg="add del mod">
          <ac:chgData name="Karine SANCHEZ" userId="36592fb5-fd1d-45cc-b4ec-a221c4b7af00" providerId="ADAL" clId="{853AA7A7-ED1E-4D29-A9A6-238D1E8ABAA8}" dt="2024-03-09T14:08:42.949" v="312" actId="478"/>
          <ac:spMkLst>
            <pc:docMk/>
            <pc:sldMk cId="3123630568" sldId="275"/>
            <ac:spMk id="15" creationId="{21F66800-11FB-E5E0-BA59-15B0BE429272}"/>
          </ac:spMkLst>
        </pc:spChg>
        <pc:spChg chg="add mod">
          <ac:chgData name="Karine SANCHEZ" userId="36592fb5-fd1d-45cc-b4ec-a221c4b7af00" providerId="ADAL" clId="{853AA7A7-ED1E-4D29-A9A6-238D1E8ABAA8}" dt="2024-03-09T14:12:09.013" v="346" actId="14100"/>
          <ac:spMkLst>
            <pc:docMk/>
            <pc:sldMk cId="3123630568" sldId="275"/>
            <ac:spMk id="16" creationId="{E0CE0642-133C-D66E-856A-1D9D2D8014F6}"/>
          </ac:spMkLst>
        </pc:spChg>
        <pc:spChg chg="add del mod topLvl">
          <ac:chgData name="Karine SANCHEZ" userId="36592fb5-fd1d-45cc-b4ec-a221c4b7af00" providerId="ADAL" clId="{853AA7A7-ED1E-4D29-A9A6-238D1E8ABAA8}" dt="2024-03-09T14:08:48.752" v="315" actId="478"/>
          <ac:spMkLst>
            <pc:docMk/>
            <pc:sldMk cId="3123630568" sldId="275"/>
            <ac:spMk id="17" creationId="{27E1AC73-23F8-11EB-7C5B-41C541A49C80}"/>
          </ac:spMkLst>
        </pc:spChg>
        <pc:spChg chg="add mod topLvl">
          <ac:chgData name="Karine SANCHEZ" userId="36592fb5-fd1d-45cc-b4ec-a221c4b7af00" providerId="ADAL" clId="{853AA7A7-ED1E-4D29-A9A6-238D1E8ABAA8}" dt="2024-03-09T14:11:59.818" v="343" actId="1076"/>
          <ac:spMkLst>
            <pc:docMk/>
            <pc:sldMk cId="3123630568" sldId="275"/>
            <ac:spMk id="18" creationId="{B7B4D4AE-A20B-DFD8-E136-60B38E736A48}"/>
          </ac:spMkLst>
        </pc:spChg>
        <pc:spChg chg="mod">
          <ac:chgData name="Karine SANCHEZ" userId="36592fb5-fd1d-45cc-b4ec-a221c4b7af00" providerId="ADAL" clId="{853AA7A7-ED1E-4D29-A9A6-238D1E8ABAA8}" dt="2024-03-09T13:58:14.840" v="281" actId="20577"/>
          <ac:spMkLst>
            <pc:docMk/>
            <pc:sldMk cId="3123630568" sldId="275"/>
            <ac:spMk id="21" creationId="{1F006C85-67FB-126D-7B49-B2BA812A4731}"/>
          </ac:spMkLst>
        </pc:spChg>
        <pc:spChg chg="mod">
          <ac:chgData name="Karine SANCHEZ" userId="36592fb5-fd1d-45cc-b4ec-a221c4b7af00" providerId="ADAL" clId="{853AA7A7-ED1E-4D29-A9A6-238D1E8ABAA8}" dt="2024-03-09T14:04:49.088" v="301" actId="20577"/>
          <ac:spMkLst>
            <pc:docMk/>
            <pc:sldMk cId="3123630568" sldId="275"/>
            <ac:spMk id="22" creationId="{14DEFD22-8277-9998-492C-B8A4120D5570}"/>
          </ac:spMkLst>
        </pc:spChg>
        <pc:spChg chg="add del mod">
          <ac:chgData name="Karine SANCHEZ" userId="36592fb5-fd1d-45cc-b4ec-a221c4b7af00" providerId="ADAL" clId="{853AA7A7-ED1E-4D29-A9A6-238D1E8ABAA8}" dt="2024-03-09T14:04:24.219" v="287" actId="478"/>
          <ac:spMkLst>
            <pc:docMk/>
            <pc:sldMk cId="3123630568" sldId="275"/>
            <ac:spMk id="23" creationId="{670B0875-1C2A-44D6-1055-FB40F744CB1A}"/>
          </ac:spMkLst>
        </pc:spChg>
        <pc:spChg chg="mod">
          <ac:chgData name="Karine SANCHEZ" userId="36592fb5-fd1d-45cc-b4ec-a221c4b7af00" providerId="ADAL" clId="{853AA7A7-ED1E-4D29-A9A6-238D1E8ABAA8}" dt="2024-03-09T14:04:40.016" v="290"/>
          <ac:spMkLst>
            <pc:docMk/>
            <pc:sldMk cId="3123630568" sldId="275"/>
            <ac:spMk id="27" creationId="{3C0BD070-71A0-49F0-A32C-756ADE837BA1}"/>
          </ac:spMkLst>
        </pc:spChg>
        <pc:spChg chg="mod">
          <ac:chgData name="Karine SANCHEZ" userId="36592fb5-fd1d-45cc-b4ec-a221c4b7af00" providerId="ADAL" clId="{853AA7A7-ED1E-4D29-A9A6-238D1E8ABAA8}" dt="2024-03-09T14:04:40.016" v="290"/>
          <ac:spMkLst>
            <pc:docMk/>
            <pc:sldMk cId="3123630568" sldId="275"/>
            <ac:spMk id="28" creationId="{E9544CDB-2053-BE2E-B004-7DCB7B414BF0}"/>
          </ac:spMkLst>
        </pc:spChg>
        <pc:grpChg chg="add del mod">
          <ac:chgData name="Karine SANCHEZ" userId="36592fb5-fd1d-45cc-b4ec-a221c4b7af00" providerId="ADAL" clId="{853AA7A7-ED1E-4D29-A9A6-238D1E8ABAA8}" dt="2024-03-09T14:08:48.752" v="315" actId="478"/>
          <ac:grpSpMkLst>
            <pc:docMk/>
            <pc:sldMk cId="3123630568" sldId="275"/>
            <ac:grpSpMk id="19" creationId="{B13E3297-760A-AE69-5B74-F80D3B27C371}"/>
          </ac:grpSpMkLst>
        </pc:grpChg>
        <pc:grpChg chg="add mod">
          <ac:chgData name="Karine SANCHEZ" userId="36592fb5-fd1d-45cc-b4ec-a221c4b7af00" providerId="ADAL" clId="{853AA7A7-ED1E-4D29-A9A6-238D1E8ABAA8}" dt="2024-03-09T14:04:43.179" v="291" actId="1076"/>
          <ac:grpSpMkLst>
            <pc:docMk/>
            <pc:sldMk cId="3123630568" sldId="275"/>
            <ac:grpSpMk id="20" creationId="{A7E04692-EF9C-BFD4-662F-78FFD15225EF}"/>
          </ac:grpSpMkLst>
        </pc:grpChg>
        <pc:grpChg chg="add mod">
          <ac:chgData name="Karine SANCHEZ" userId="36592fb5-fd1d-45cc-b4ec-a221c4b7af00" providerId="ADAL" clId="{853AA7A7-ED1E-4D29-A9A6-238D1E8ABAA8}" dt="2024-03-09T14:04:40.016" v="290"/>
          <ac:grpSpMkLst>
            <pc:docMk/>
            <pc:sldMk cId="3123630568" sldId="275"/>
            <ac:grpSpMk id="26" creationId="{73C0EC0E-9CBB-B41A-5096-4F901251AA64}"/>
          </ac:grpSpMkLst>
        </pc:grpChg>
        <pc:picChg chg="add mod">
          <ac:chgData name="Karine SANCHEZ" userId="36592fb5-fd1d-45cc-b4ec-a221c4b7af00" providerId="ADAL" clId="{853AA7A7-ED1E-4D29-A9A6-238D1E8ABAA8}" dt="2024-03-09T14:05:07.374" v="302" actId="1076"/>
          <ac:picMkLst>
            <pc:docMk/>
            <pc:sldMk cId="3123630568" sldId="275"/>
            <ac:picMk id="25" creationId="{4BA71E7D-AA07-D67E-B8C4-4723C24E40C1}"/>
          </ac:picMkLst>
        </pc:picChg>
        <pc:picChg chg="add mod modCrop">
          <ac:chgData name="Karine SANCHEZ" userId="36592fb5-fd1d-45cc-b4ec-a221c4b7af00" providerId="ADAL" clId="{853AA7A7-ED1E-4D29-A9A6-238D1E8ABAA8}" dt="2024-03-09T14:05:36.073" v="309" actId="1076"/>
          <ac:picMkLst>
            <pc:docMk/>
            <pc:sldMk cId="3123630568" sldId="275"/>
            <ac:picMk id="30" creationId="{6F9B6681-2B68-206D-B0EF-A89C30AA3FAF}"/>
          </ac:picMkLst>
        </pc:picChg>
        <pc:picChg chg="add del mod">
          <ac:chgData name="Karine SANCHEZ" userId="36592fb5-fd1d-45cc-b4ec-a221c4b7af00" providerId="ADAL" clId="{853AA7A7-ED1E-4D29-A9A6-238D1E8ABAA8}" dt="2024-03-09T14:09:01.316" v="318" actId="478"/>
          <ac:picMkLst>
            <pc:docMk/>
            <pc:sldMk cId="3123630568" sldId="275"/>
            <ac:picMk id="32" creationId="{E415918F-D6F7-31FB-8EC9-AA5CB219E599}"/>
          </ac:picMkLst>
        </pc:picChg>
        <pc:picChg chg="add mod ord modCrop">
          <ac:chgData name="Karine SANCHEZ" userId="36592fb5-fd1d-45cc-b4ec-a221c4b7af00" providerId="ADAL" clId="{853AA7A7-ED1E-4D29-A9A6-238D1E8ABAA8}" dt="2024-03-09T14:23:45.655" v="482" actId="1440"/>
          <ac:picMkLst>
            <pc:docMk/>
            <pc:sldMk cId="3123630568" sldId="275"/>
            <ac:picMk id="34" creationId="{B1FBCA36-1EB3-55DD-9898-55C094B841F8}"/>
          </ac:picMkLst>
        </pc:picChg>
        <pc:picChg chg="add mod">
          <ac:chgData name="Karine SANCHEZ" userId="36592fb5-fd1d-45cc-b4ec-a221c4b7af00" providerId="ADAL" clId="{853AA7A7-ED1E-4D29-A9A6-238D1E8ABAA8}" dt="2024-03-09T14:12:05.262" v="345" actId="1076"/>
          <ac:picMkLst>
            <pc:docMk/>
            <pc:sldMk cId="3123630568" sldId="275"/>
            <ac:picMk id="36" creationId="{A3B2103A-134F-E32C-AB52-A93AA9439609}"/>
          </ac:picMkLst>
        </pc:picChg>
        <pc:picChg chg="add mod modCrop">
          <ac:chgData name="Karine SANCHEZ" userId="36592fb5-fd1d-45cc-b4ec-a221c4b7af00" providerId="ADAL" clId="{853AA7A7-ED1E-4D29-A9A6-238D1E8ABAA8}" dt="2024-03-09T14:23:54.984" v="483" actId="14100"/>
          <ac:picMkLst>
            <pc:docMk/>
            <pc:sldMk cId="3123630568" sldId="275"/>
            <ac:picMk id="38" creationId="{FF5E65B8-E004-7158-F84E-CCF0DF4D527E}"/>
          </ac:picMkLst>
        </pc:picChg>
      </pc:sldChg>
      <pc:sldChg chg="addSp delSp modSp mod">
        <pc:chgData name="Karine SANCHEZ" userId="36592fb5-fd1d-45cc-b4ec-a221c4b7af00" providerId="ADAL" clId="{853AA7A7-ED1E-4D29-A9A6-238D1E8ABAA8}" dt="2024-03-09T14:12:46.593" v="352" actId="1076"/>
        <pc:sldMkLst>
          <pc:docMk/>
          <pc:sldMk cId="3490228776" sldId="280"/>
        </pc:sldMkLst>
        <pc:spChg chg="mod">
          <ac:chgData name="Karine SANCHEZ" userId="36592fb5-fd1d-45cc-b4ec-a221c4b7af00" providerId="ADAL" clId="{853AA7A7-ED1E-4D29-A9A6-238D1E8ABAA8}" dt="2024-03-09T14:12:46.593" v="352" actId="1076"/>
          <ac:spMkLst>
            <pc:docMk/>
            <pc:sldMk cId="3490228776" sldId="280"/>
            <ac:spMk id="2" creationId="{61FFFC6A-EAA6-54B5-1529-739AB1361325}"/>
          </ac:spMkLst>
        </pc:spChg>
        <pc:spChg chg="add del mod">
          <ac:chgData name="Karine SANCHEZ" userId="36592fb5-fd1d-45cc-b4ec-a221c4b7af00" providerId="ADAL" clId="{853AA7A7-ED1E-4D29-A9A6-238D1E8ABAA8}" dt="2024-03-09T13:34:48.820" v="73" actId="478"/>
          <ac:spMkLst>
            <pc:docMk/>
            <pc:sldMk cId="3490228776" sldId="280"/>
            <ac:spMk id="3" creationId="{17105F4C-CF02-2903-F017-5126A7039A3E}"/>
          </ac:spMkLst>
        </pc:spChg>
        <pc:spChg chg="mod">
          <ac:chgData name="Karine SANCHEZ" userId="36592fb5-fd1d-45cc-b4ec-a221c4b7af00" providerId="ADAL" clId="{853AA7A7-ED1E-4D29-A9A6-238D1E8ABAA8}" dt="2024-03-08T16:56:19.024" v="37" actId="2711"/>
          <ac:spMkLst>
            <pc:docMk/>
            <pc:sldMk cId="3490228776" sldId="280"/>
            <ac:spMk id="4" creationId="{87E61F79-2729-850A-ABCD-B5327AB068E3}"/>
          </ac:spMkLst>
        </pc:spChg>
        <pc:spChg chg="mod">
          <ac:chgData name="Karine SANCHEZ" userId="36592fb5-fd1d-45cc-b4ec-a221c4b7af00" providerId="ADAL" clId="{853AA7A7-ED1E-4D29-A9A6-238D1E8ABAA8}" dt="2024-03-08T16:56:14.282" v="36" actId="2711"/>
          <ac:spMkLst>
            <pc:docMk/>
            <pc:sldMk cId="3490228776" sldId="280"/>
            <ac:spMk id="5" creationId="{C797AA17-55B7-3FEE-EE04-A30E17433E73}"/>
          </ac:spMkLst>
        </pc:spChg>
        <pc:spChg chg="del mod">
          <ac:chgData name="Karine SANCHEZ" userId="36592fb5-fd1d-45cc-b4ec-a221c4b7af00" providerId="ADAL" clId="{853AA7A7-ED1E-4D29-A9A6-238D1E8ABAA8}" dt="2024-03-09T13:37:07.204" v="103" actId="478"/>
          <ac:spMkLst>
            <pc:docMk/>
            <pc:sldMk cId="3490228776" sldId="280"/>
            <ac:spMk id="8" creationId="{B3152982-2EFE-995E-A53B-4FC355F8891B}"/>
          </ac:spMkLst>
        </pc:spChg>
        <pc:spChg chg="del mod">
          <ac:chgData name="Karine SANCHEZ" userId="36592fb5-fd1d-45cc-b4ec-a221c4b7af00" providerId="ADAL" clId="{853AA7A7-ED1E-4D29-A9A6-238D1E8ABAA8}" dt="2024-03-09T13:37:05.955" v="102" actId="478"/>
          <ac:spMkLst>
            <pc:docMk/>
            <pc:sldMk cId="3490228776" sldId="280"/>
            <ac:spMk id="15" creationId="{B8EA395C-4178-EC64-6CD8-E90477A1DD9B}"/>
          </ac:spMkLst>
        </pc:spChg>
        <pc:spChg chg="del mod">
          <ac:chgData name="Karine SANCHEZ" userId="36592fb5-fd1d-45cc-b4ec-a221c4b7af00" providerId="ADAL" clId="{853AA7A7-ED1E-4D29-A9A6-238D1E8ABAA8}" dt="2024-03-09T13:34:45.607" v="71" actId="478"/>
          <ac:spMkLst>
            <pc:docMk/>
            <pc:sldMk cId="3490228776" sldId="280"/>
            <ac:spMk id="18" creationId="{6A812FC9-8637-F298-EB58-3D04E695FA91}"/>
          </ac:spMkLst>
        </pc:spChg>
        <pc:spChg chg="del mod">
          <ac:chgData name="Karine SANCHEZ" userId="36592fb5-fd1d-45cc-b4ec-a221c4b7af00" providerId="ADAL" clId="{853AA7A7-ED1E-4D29-A9A6-238D1E8ABAA8}" dt="2024-03-09T13:34:47.067" v="72" actId="478"/>
          <ac:spMkLst>
            <pc:docMk/>
            <pc:sldMk cId="3490228776" sldId="280"/>
            <ac:spMk id="19" creationId="{D137B993-327B-BAFA-76EB-385A402C70F7}"/>
          </ac:spMkLst>
        </pc:spChg>
        <pc:spChg chg="del mod">
          <ac:chgData name="Karine SANCHEZ" userId="36592fb5-fd1d-45cc-b4ec-a221c4b7af00" providerId="ADAL" clId="{853AA7A7-ED1E-4D29-A9A6-238D1E8ABAA8}" dt="2024-03-09T13:34:52.900" v="75" actId="478"/>
          <ac:spMkLst>
            <pc:docMk/>
            <pc:sldMk cId="3490228776" sldId="280"/>
            <ac:spMk id="22" creationId="{2AAFC44A-6A16-8851-521E-3940D1B44D0D}"/>
          </ac:spMkLst>
        </pc:spChg>
        <pc:spChg chg="del">
          <ac:chgData name="Karine SANCHEZ" userId="36592fb5-fd1d-45cc-b4ec-a221c4b7af00" providerId="ADAL" clId="{853AA7A7-ED1E-4D29-A9A6-238D1E8ABAA8}" dt="2024-03-09T13:34:50.847" v="74" actId="478"/>
          <ac:spMkLst>
            <pc:docMk/>
            <pc:sldMk cId="3490228776" sldId="280"/>
            <ac:spMk id="23" creationId="{6C5BE336-4D33-561A-7964-7B7AD77BBE36}"/>
          </ac:spMkLst>
        </pc:spChg>
        <pc:picChg chg="del mod">
          <ac:chgData name="Karine SANCHEZ" userId="36592fb5-fd1d-45cc-b4ec-a221c4b7af00" providerId="ADAL" clId="{853AA7A7-ED1E-4D29-A9A6-238D1E8ABAA8}" dt="2024-03-08T16:57:49.180" v="48" actId="478"/>
          <ac:picMkLst>
            <pc:docMk/>
            <pc:sldMk cId="3490228776" sldId="280"/>
            <ac:picMk id="12" creationId="{76919326-8F14-E43E-5307-0833B3B5EB68}"/>
          </ac:picMkLst>
        </pc:picChg>
        <pc:picChg chg="add mod">
          <ac:chgData name="Karine SANCHEZ" userId="36592fb5-fd1d-45cc-b4ec-a221c4b7af00" providerId="ADAL" clId="{853AA7A7-ED1E-4D29-A9A6-238D1E8ABAA8}" dt="2024-03-09T13:37:31.968" v="111" actId="14100"/>
          <ac:picMkLst>
            <pc:docMk/>
            <pc:sldMk cId="3490228776" sldId="280"/>
            <ac:picMk id="12" creationId="{B25146D5-C9E5-6552-EE66-769EB7A2AC03}"/>
          </ac:picMkLst>
        </pc:picChg>
        <pc:picChg chg="del mod">
          <ac:chgData name="Karine SANCHEZ" userId="36592fb5-fd1d-45cc-b4ec-a221c4b7af00" providerId="ADAL" clId="{853AA7A7-ED1E-4D29-A9A6-238D1E8ABAA8}" dt="2024-03-08T16:57:56.496" v="51" actId="478"/>
          <ac:picMkLst>
            <pc:docMk/>
            <pc:sldMk cId="3490228776" sldId="280"/>
            <ac:picMk id="13" creationId="{2C111EE9-0F1B-5748-3729-1A9ABA835280}"/>
          </ac:picMkLst>
        </pc:picChg>
        <pc:picChg chg="del mod">
          <ac:chgData name="Karine SANCHEZ" userId="36592fb5-fd1d-45cc-b4ec-a221c4b7af00" providerId="ADAL" clId="{853AA7A7-ED1E-4D29-A9A6-238D1E8ABAA8}" dt="2024-03-08T16:57:46.596" v="47" actId="478"/>
          <ac:picMkLst>
            <pc:docMk/>
            <pc:sldMk cId="3490228776" sldId="280"/>
            <ac:picMk id="14" creationId="{5B771060-14C2-FC39-F3B6-0DA746FD5403}"/>
          </ac:picMkLst>
        </pc:picChg>
        <pc:picChg chg="add mod">
          <ac:chgData name="Karine SANCHEZ" userId="36592fb5-fd1d-45cc-b4ec-a221c4b7af00" providerId="ADAL" clId="{853AA7A7-ED1E-4D29-A9A6-238D1E8ABAA8}" dt="2024-03-09T13:37:26.438" v="109" actId="1076"/>
          <ac:picMkLst>
            <pc:docMk/>
            <pc:sldMk cId="3490228776" sldId="280"/>
            <ac:picMk id="14" creationId="{5F4FED1A-926F-C93C-E1EB-D532D96875CA}"/>
          </ac:picMkLst>
        </pc:picChg>
        <pc:picChg chg="del mod">
          <ac:chgData name="Karine SANCHEZ" userId="36592fb5-fd1d-45cc-b4ec-a221c4b7af00" providerId="ADAL" clId="{853AA7A7-ED1E-4D29-A9A6-238D1E8ABAA8}" dt="2024-03-08T16:57:53.820" v="50" actId="478"/>
          <ac:picMkLst>
            <pc:docMk/>
            <pc:sldMk cId="3490228776" sldId="280"/>
            <ac:picMk id="16" creationId="{DE9BD371-3898-3FC3-4386-028B6339E40D}"/>
          </ac:picMkLst>
        </pc:picChg>
        <pc:picChg chg="add mod">
          <ac:chgData name="Karine SANCHEZ" userId="36592fb5-fd1d-45cc-b4ec-a221c4b7af00" providerId="ADAL" clId="{853AA7A7-ED1E-4D29-A9A6-238D1E8ABAA8}" dt="2024-03-09T13:37:19.522" v="107" actId="1076"/>
          <ac:picMkLst>
            <pc:docMk/>
            <pc:sldMk cId="3490228776" sldId="280"/>
            <ac:picMk id="17" creationId="{6B66DB7D-05F9-96D6-3AD4-430445247663}"/>
          </ac:picMkLst>
        </pc:picChg>
        <pc:picChg chg="del mod">
          <ac:chgData name="Karine SANCHEZ" userId="36592fb5-fd1d-45cc-b4ec-a221c4b7af00" providerId="ADAL" clId="{853AA7A7-ED1E-4D29-A9A6-238D1E8ABAA8}" dt="2024-03-08T16:57:51.484" v="49" actId="478"/>
          <ac:picMkLst>
            <pc:docMk/>
            <pc:sldMk cId="3490228776" sldId="280"/>
            <ac:picMk id="17" creationId="{F06FC950-2BF7-45FF-B194-6934398D5AC6}"/>
          </ac:picMkLst>
        </pc:picChg>
        <pc:picChg chg="add mod">
          <ac:chgData name="Karine SANCHEZ" userId="36592fb5-fd1d-45cc-b4ec-a221c4b7af00" providerId="ADAL" clId="{853AA7A7-ED1E-4D29-A9A6-238D1E8ABAA8}" dt="2024-03-09T13:39:13.299" v="129" actId="1076"/>
          <ac:picMkLst>
            <pc:docMk/>
            <pc:sldMk cId="3490228776" sldId="280"/>
            <ac:picMk id="21" creationId="{A69EDF11-8AF6-BE17-FB01-2DD6F9633FFD}"/>
          </ac:picMkLst>
        </pc:picChg>
        <pc:picChg chg="add mod">
          <ac:chgData name="Karine SANCHEZ" userId="36592fb5-fd1d-45cc-b4ec-a221c4b7af00" providerId="ADAL" clId="{853AA7A7-ED1E-4D29-A9A6-238D1E8ABAA8}" dt="2024-03-09T14:12:42.658" v="351" actId="1076"/>
          <ac:picMkLst>
            <pc:docMk/>
            <pc:sldMk cId="3490228776" sldId="280"/>
            <ac:picMk id="25" creationId="{A8273988-813E-516E-64CE-1EF444646F03}"/>
          </ac:picMkLst>
        </pc:picChg>
        <pc:picChg chg="add mod">
          <ac:chgData name="Karine SANCHEZ" userId="36592fb5-fd1d-45cc-b4ec-a221c4b7af00" providerId="ADAL" clId="{853AA7A7-ED1E-4D29-A9A6-238D1E8ABAA8}" dt="2024-03-09T13:39:10.943" v="128" actId="1076"/>
          <ac:picMkLst>
            <pc:docMk/>
            <pc:sldMk cId="3490228776" sldId="280"/>
            <ac:picMk id="27" creationId="{A8993780-FC52-A038-A53F-15109CE3F925}"/>
          </ac:picMkLst>
        </pc:picChg>
      </pc:sldChg>
      <pc:sldChg chg="addSp delSp modSp add mod">
        <pc:chgData name="Karine SANCHEZ" userId="36592fb5-fd1d-45cc-b4ec-a221c4b7af00" providerId="ADAL" clId="{853AA7A7-ED1E-4D29-A9A6-238D1E8ABAA8}" dt="2024-03-09T14:33:49.282" v="592" actId="1037"/>
        <pc:sldMkLst>
          <pc:docMk/>
          <pc:sldMk cId="1185884984" sldId="282"/>
        </pc:sldMkLst>
        <pc:spChg chg="del">
          <ac:chgData name="Karine SANCHEZ" userId="36592fb5-fd1d-45cc-b4ec-a221c4b7af00" providerId="ADAL" clId="{853AA7A7-ED1E-4D29-A9A6-238D1E8ABAA8}" dt="2024-03-09T13:36:35.790" v="98" actId="478"/>
          <ac:spMkLst>
            <pc:docMk/>
            <pc:sldMk cId="1185884984" sldId="282"/>
            <ac:spMk id="2" creationId="{61FFFC6A-EAA6-54B5-1529-739AB1361325}"/>
          </ac:spMkLst>
        </pc:spChg>
        <pc:spChg chg="add mod">
          <ac:chgData name="Karine SANCHEZ" userId="36592fb5-fd1d-45cc-b4ec-a221c4b7af00" providerId="ADAL" clId="{853AA7A7-ED1E-4D29-A9A6-238D1E8ABAA8}" dt="2024-03-09T14:33:31.404" v="584" actId="1076"/>
          <ac:spMkLst>
            <pc:docMk/>
            <pc:sldMk cId="1185884984" sldId="282"/>
            <ac:spMk id="3" creationId="{9AC506D9-8CE7-EE33-03BD-B930962C619E}"/>
          </ac:spMkLst>
        </pc:spChg>
        <pc:spChg chg="del">
          <ac:chgData name="Karine SANCHEZ" userId="36592fb5-fd1d-45cc-b4ec-a221c4b7af00" providerId="ADAL" clId="{853AA7A7-ED1E-4D29-A9A6-238D1E8ABAA8}" dt="2024-03-09T13:36:24.395" v="95" actId="478"/>
          <ac:spMkLst>
            <pc:docMk/>
            <pc:sldMk cId="1185884984" sldId="282"/>
            <ac:spMk id="5" creationId="{C797AA17-55B7-3FEE-EE04-A30E17433E73}"/>
          </ac:spMkLst>
        </pc:spChg>
        <pc:spChg chg="del">
          <ac:chgData name="Karine SANCHEZ" userId="36592fb5-fd1d-45cc-b4ec-a221c4b7af00" providerId="ADAL" clId="{853AA7A7-ED1E-4D29-A9A6-238D1E8ABAA8}" dt="2024-03-09T13:36:39.265" v="99" actId="478"/>
          <ac:spMkLst>
            <pc:docMk/>
            <pc:sldMk cId="1185884984" sldId="282"/>
            <ac:spMk id="8" creationId="{B3152982-2EFE-995E-A53B-4FC355F8891B}"/>
          </ac:spMkLst>
        </pc:spChg>
        <pc:spChg chg="add del mod">
          <ac:chgData name="Karine SANCHEZ" userId="36592fb5-fd1d-45cc-b4ec-a221c4b7af00" providerId="ADAL" clId="{853AA7A7-ED1E-4D29-A9A6-238D1E8ABAA8}" dt="2024-03-09T14:26:08.497" v="499" actId="478"/>
          <ac:spMkLst>
            <pc:docMk/>
            <pc:sldMk cId="1185884984" sldId="282"/>
            <ac:spMk id="11" creationId="{89D9AD56-5714-07A1-350C-07ACF6B6A923}"/>
          </ac:spMkLst>
        </pc:spChg>
        <pc:spChg chg="add del mod ord topLvl">
          <ac:chgData name="Karine SANCHEZ" userId="36592fb5-fd1d-45cc-b4ec-a221c4b7af00" providerId="ADAL" clId="{853AA7A7-ED1E-4D29-A9A6-238D1E8ABAA8}" dt="2024-03-09T14:29:42.515" v="570" actId="478"/>
          <ac:spMkLst>
            <pc:docMk/>
            <pc:sldMk cId="1185884984" sldId="282"/>
            <ac:spMk id="13" creationId="{493182B4-A0B7-5B56-93DA-2BA3AA06C1A7}"/>
          </ac:spMkLst>
        </pc:spChg>
        <pc:spChg chg="mod">
          <ac:chgData name="Karine SANCHEZ" userId="36592fb5-fd1d-45cc-b4ec-a221c4b7af00" providerId="ADAL" clId="{853AA7A7-ED1E-4D29-A9A6-238D1E8ABAA8}" dt="2024-03-09T14:33:33.463" v="585" actId="1076"/>
          <ac:spMkLst>
            <pc:docMk/>
            <pc:sldMk cId="1185884984" sldId="282"/>
            <ac:spMk id="15" creationId="{B8EA395C-4178-EC64-6CD8-E90477A1DD9B}"/>
          </ac:spMkLst>
        </pc:spChg>
        <pc:spChg chg="add del mod ord">
          <ac:chgData name="Karine SANCHEZ" userId="36592fb5-fd1d-45cc-b4ec-a221c4b7af00" providerId="ADAL" clId="{853AA7A7-ED1E-4D29-A9A6-238D1E8ABAA8}" dt="2024-03-09T14:27:20.276" v="520" actId="11529"/>
          <ac:spMkLst>
            <pc:docMk/>
            <pc:sldMk cId="1185884984" sldId="282"/>
            <ac:spMk id="19" creationId="{04CFCC86-452D-C468-02A5-EBBC986BCE8B}"/>
          </ac:spMkLst>
        </pc:spChg>
        <pc:spChg chg="add mod ord">
          <ac:chgData name="Karine SANCHEZ" userId="36592fb5-fd1d-45cc-b4ec-a221c4b7af00" providerId="ADAL" clId="{853AA7A7-ED1E-4D29-A9A6-238D1E8ABAA8}" dt="2024-03-09T14:33:36.660" v="586" actId="14100"/>
          <ac:spMkLst>
            <pc:docMk/>
            <pc:sldMk cId="1185884984" sldId="282"/>
            <ac:spMk id="21" creationId="{4C63335D-E21C-DE55-CABD-0E4176A2E13A}"/>
          </ac:spMkLst>
        </pc:spChg>
        <pc:grpChg chg="add del mod">
          <ac:chgData name="Karine SANCHEZ" userId="36592fb5-fd1d-45cc-b4ec-a221c4b7af00" providerId="ADAL" clId="{853AA7A7-ED1E-4D29-A9A6-238D1E8ABAA8}" dt="2024-03-09T14:29:09.749" v="565" actId="165"/>
          <ac:grpSpMkLst>
            <pc:docMk/>
            <pc:sldMk cId="1185884984" sldId="282"/>
            <ac:grpSpMk id="20" creationId="{7222133C-F491-1821-BAA6-6F3C6B9D5967}"/>
          </ac:grpSpMkLst>
        </pc:grpChg>
        <pc:picChg chg="del mod">
          <ac:chgData name="Karine SANCHEZ" userId="36592fb5-fd1d-45cc-b4ec-a221c4b7af00" providerId="ADAL" clId="{853AA7A7-ED1E-4D29-A9A6-238D1E8ABAA8}" dt="2024-03-09T13:36:18.830" v="93" actId="478"/>
          <ac:picMkLst>
            <pc:docMk/>
            <pc:sldMk cId="1185884984" sldId="282"/>
            <ac:picMk id="12" creationId="{B25146D5-C9E5-6552-EE66-769EB7A2AC03}"/>
          </ac:picMkLst>
        </pc:picChg>
        <pc:picChg chg="del">
          <ac:chgData name="Karine SANCHEZ" userId="36592fb5-fd1d-45cc-b4ec-a221c4b7af00" providerId="ADAL" clId="{853AA7A7-ED1E-4D29-A9A6-238D1E8ABAA8}" dt="2024-03-09T13:36:19.254" v="94" actId="478"/>
          <ac:picMkLst>
            <pc:docMk/>
            <pc:sldMk cId="1185884984" sldId="282"/>
            <ac:picMk id="14" creationId="{5F4FED1A-926F-C93C-E1EB-D532D96875CA}"/>
          </ac:picMkLst>
        </pc:picChg>
        <pc:picChg chg="del">
          <ac:chgData name="Karine SANCHEZ" userId="36592fb5-fd1d-45cc-b4ec-a221c4b7af00" providerId="ADAL" clId="{853AA7A7-ED1E-4D29-A9A6-238D1E8ABAA8}" dt="2024-03-09T13:36:17.981" v="91" actId="478"/>
          <ac:picMkLst>
            <pc:docMk/>
            <pc:sldMk cId="1185884984" sldId="282"/>
            <ac:picMk id="17" creationId="{6B66DB7D-05F9-96D6-3AD4-430445247663}"/>
          </ac:picMkLst>
        </pc:picChg>
        <pc:picChg chg="add del mod topLvl">
          <ac:chgData name="Karine SANCHEZ" userId="36592fb5-fd1d-45cc-b4ec-a221c4b7af00" providerId="ADAL" clId="{853AA7A7-ED1E-4D29-A9A6-238D1E8ABAA8}" dt="2024-03-09T14:29:39.839" v="569" actId="478"/>
          <ac:picMkLst>
            <pc:docMk/>
            <pc:sldMk cId="1185884984" sldId="282"/>
            <ac:picMk id="18" creationId="{3E92FAE8-022A-6D66-C8F6-350B0D797F4F}"/>
          </ac:picMkLst>
        </pc:picChg>
        <pc:picChg chg="add mod modCrop">
          <ac:chgData name="Karine SANCHEZ" userId="36592fb5-fd1d-45cc-b4ec-a221c4b7af00" providerId="ADAL" clId="{853AA7A7-ED1E-4D29-A9A6-238D1E8ABAA8}" dt="2024-03-09T14:33:49.282" v="592" actId="1037"/>
          <ac:picMkLst>
            <pc:docMk/>
            <pc:sldMk cId="1185884984" sldId="282"/>
            <ac:picMk id="25" creationId="{4D5F2E5A-CEBB-16D0-CF59-62BE471E23C0}"/>
          </ac:picMkLst>
        </pc:picChg>
      </pc:sldChg>
    </pc:docChg>
  </pc:docChgLst>
  <pc:docChgLst>
    <pc:chgData name="Karine SANCHEZ" userId="S::sanchezk@groupemetallerie.fr::36592fb5-fd1d-45cc-b4ec-a221c4b7af00" providerId="AD" clId="Web-{5EFA3064-1796-A3B4-9A65-36B8D0A61115}"/>
    <pc:docChg chg="modSld">
      <pc:chgData name="Karine SANCHEZ" userId="S::sanchezk@groupemetallerie.fr::36592fb5-fd1d-45cc-b4ec-a221c4b7af00" providerId="AD" clId="Web-{5EFA3064-1796-A3B4-9A65-36B8D0A61115}" dt="2024-03-08T15:45:07.647" v="165"/>
      <pc:docMkLst>
        <pc:docMk/>
      </pc:docMkLst>
      <pc:sldChg chg="addSp delSp modSp">
        <pc:chgData name="Karine SANCHEZ" userId="S::sanchezk@groupemetallerie.fr::36592fb5-fd1d-45cc-b4ec-a221c4b7af00" providerId="AD" clId="Web-{5EFA3064-1796-A3B4-9A65-36B8D0A61115}" dt="2024-03-08T15:42:31.844" v="141" actId="1076"/>
        <pc:sldMkLst>
          <pc:docMk/>
          <pc:sldMk cId="3607575607" sldId="272"/>
        </pc:sldMkLst>
        <pc:spChg chg="mod">
          <ac:chgData name="Karine SANCHEZ" userId="S::sanchezk@groupemetallerie.fr::36592fb5-fd1d-45cc-b4ec-a221c4b7af00" providerId="AD" clId="Web-{5EFA3064-1796-A3B4-9A65-36B8D0A61115}" dt="2024-03-08T15:36:37.266" v="116"/>
          <ac:spMkLst>
            <pc:docMk/>
            <pc:sldMk cId="3607575607" sldId="272"/>
            <ac:spMk id="2" creationId="{F299FD4C-F5AC-BB40-4C33-2A1DADA2E6EE}"/>
          </ac:spMkLst>
        </pc:spChg>
        <pc:spChg chg="mod">
          <ac:chgData name="Karine SANCHEZ" userId="S::sanchezk@groupemetallerie.fr::36592fb5-fd1d-45cc-b4ec-a221c4b7af00" providerId="AD" clId="Web-{5EFA3064-1796-A3B4-9A65-36B8D0A61115}" dt="2024-03-08T15:36:37.266" v="117"/>
          <ac:spMkLst>
            <pc:docMk/>
            <pc:sldMk cId="3607575607" sldId="272"/>
            <ac:spMk id="3" creationId="{C68B473D-E63F-0023-058C-3828E67B9646}"/>
          </ac:spMkLst>
        </pc:spChg>
        <pc:spChg chg="mod">
          <ac:chgData name="Karine SANCHEZ" userId="S::sanchezk@groupemetallerie.fr::36592fb5-fd1d-45cc-b4ec-a221c4b7af00" providerId="AD" clId="Web-{5EFA3064-1796-A3B4-9A65-36B8D0A61115}" dt="2024-03-08T15:36:37.282" v="120"/>
          <ac:spMkLst>
            <pc:docMk/>
            <pc:sldMk cId="3607575607" sldId="272"/>
            <ac:spMk id="4" creationId="{7313DCC5-97FB-A0DC-57B9-28B425029BDA}"/>
          </ac:spMkLst>
        </pc:spChg>
        <pc:spChg chg="mod">
          <ac:chgData name="Karine SANCHEZ" userId="S::sanchezk@groupemetallerie.fr::36592fb5-fd1d-45cc-b4ec-a221c4b7af00" providerId="AD" clId="Web-{5EFA3064-1796-A3B4-9A65-36B8D0A61115}" dt="2024-03-08T15:36:55.923" v="129" actId="14100"/>
          <ac:spMkLst>
            <pc:docMk/>
            <pc:sldMk cId="3607575607" sldId="272"/>
            <ac:spMk id="5" creationId="{C797AA17-55B7-3FEE-EE04-A30E17433E73}"/>
          </ac:spMkLst>
        </pc:spChg>
        <pc:spChg chg="mod">
          <ac:chgData name="Karine SANCHEZ" userId="S::sanchezk@groupemetallerie.fr::36592fb5-fd1d-45cc-b4ec-a221c4b7af00" providerId="AD" clId="Web-{5EFA3064-1796-A3B4-9A65-36B8D0A61115}" dt="2024-03-08T15:36:37.282" v="119"/>
          <ac:spMkLst>
            <pc:docMk/>
            <pc:sldMk cId="3607575607" sldId="272"/>
            <ac:spMk id="6" creationId="{B34AC974-1FC6-7A14-0719-C2B8CA680F4C}"/>
          </ac:spMkLst>
        </pc:spChg>
        <pc:spChg chg="mod">
          <ac:chgData name="Karine SANCHEZ" userId="S::sanchezk@groupemetallerie.fr::36592fb5-fd1d-45cc-b4ec-a221c4b7af00" providerId="AD" clId="Web-{5EFA3064-1796-A3B4-9A65-36B8D0A61115}" dt="2024-03-08T15:36:37.282" v="121"/>
          <ac:spMkLst>
            <pc:docMk/>
            <pc:sldMk cId="3607575607" sldId="272"/>
            <ac:spMk id="9" creationId="{9180E576-5E2C-985D-3026-1E17E119BDF7}"/>
          </ac:spMkLst>
        </pc:spChg>
        <pc:spChg chg="mod">
          <ac:chgData name="Karine SANCHEZ" userId="S::sanchezk@groupemetallerie.fr::36592fb5-fd1d-45cc-b4ec-a221c4b7af00" providerId="AD" clId="Web-{5EFA3064-1796-A3B4-9A65-36B8D0A61115}" dt="2024-03-08T15:37:29.019" v="138" actId="1076"/>
          <ac:spMkLst>
            <pc:docMk/>
            <pc:sldMk cId="3607575607" sldId="272"/>
            <ac:spMk id="13" creationId="{66C66607-C0AE-B7EC-B6CC-7B8A858ED3C7}"/>
          </ac:spMkLst>
        </pc:spChg>
        <pc:spChg chg="mod">
          <ac:chgData name="Karine SANCHEZ" userId="S::sanchezk@groupemetallerie.fr::36592fb5-fd1d-45cc-b4ec-a221c4b7af00" providerId="AD" clId="Web-{5EFA3064-1796-A3B4-9A65-36B8D0A61115}" dt="2024-03-08T15:36:37.282" v="123"/>
          <ac:spMkLst>
            <pc:docMk/>
            <pc:sldMk cId="3607575607" sldId="272"/>
            <ac:spMk id="16" creationId="{5DBA53B5-6627-24EA-1BA5-023C7BBDC257}"/>
          </ac:spMkLst>
        </pc:spChg>
        <pc:spChg chg="mod">
          <ac:chgData name="Karine SANCHEZ" userId="S::sanchezk@groupemetallerie.fr::36592fb5-fd1d-45cc-b4ec-a221c4b7af00" providerId="AD" clId="Web-{5EFA3064-1796-A3B4-9A65-36B8D0A61115}" dt="2024-03-08T15:36:37.282" v="124"/>
          <ac:spMkLst>
            <pc:docMk/>
            <pc:sldMk cId="3607575607" sldId="272"/>
            <ac:spMk id="17" creationId="{DB2BFFA8-0191-A0FD-0AB7-406C28FD4103}"/>
          </ac:spMkLst>
        </pc:spChg>
        <pc:spChg chg="mod">
          <ac:chgData name="Karine SANCHEZ" userId="S::sanchezk@groupemetallerie.fr::36592fb5-fd1d-45cc-b4ec-a221c4b7af00" providerId="AD" clId="Web-{5EFA3064-1796-A3B4-9A65-36B8D0A61115}" dt="2024-03-08T15:36:37.454" v="125"/>
          <ac:spMkLst>
            <pc:docMk/>
            <pc:sldMk cId="3607575607" sldId="272"/>
            <ac:spMk id="18" creationId="{78470F1B-489A-525D-C90E-1658B1F0992D}"/>
          </ac:spMkLst>
        </pc:spChg>
        <pc:picChg chg="add mod">
          <ac:chgData name="Karine SANCHEZ" userId="S::sanchezk@groupemetallerie.fr::36592fb5-fd1d-45cc-b4ec-a221c4b7af00" providerId="AD" clId="Web-{5EFA3064-1796-A3B4-9A65-36B8D0A61115}" dt="2024-03-08T15:42:31.844" v="141" actId="1076"/>
          <ac:picMkLst>
            <pc:docMk/>
            <pc:sldMk cId="3607575607" sldId="272"/>
            <ac:picMk id="11" creationId="{7A4368BC-632D-651C-8F88-C2AA30A47FB8}"/>
          </ac:picMkLst>
        </pc:picChg>
        <pc:picChg chg="mod">
          <ac:chgData name="Karine SANCHEZ" userId="S::sanchezk@groupemetallerie.fr::36592fb5-fd1d-45cc-b4ec-a221c4b7af00" providerId="AD" clId="Web-{5EFA3064-1796-A3B4-9A65-36B8D0A61115}" dt="2024-03-08T15:41:12.559" v="139" actId="1076"/>
          <ac:picMkLst>
            <pc:docMk/>
            <pc:sldMk cId="3607575607" sldId="272"/>
            <ac:picMk id="12" creationId="{CC81F0AC-3FB4-A115-DA21-1E965433DA48}"/>
          </ac:picMkLst>
        </pc:picChg>
        <pc:picChg chg="mod">
          <ac:chgData name="Karine SANCHEZ" userId="S::sanchezk@groupemetallerie.fr::36592fb5-fd1d-45cc-b4ec-a221c4b7af00" providerId="AD" clId="Web-{5EFA3064-1796-A3B4-9A65-36B8D0A61115}" dt="2024-03-08T15:42:11.499" v="140" actId="14100"/>
          <ac:picMkLst>
            <pc:docMk/>
            <pc:sldMk cId="3607575607" sldId="272"/>
            <ac:picMk id="14" creationId="{3C9092FF-C715-FDBF-FA83-76F1FF214B58}"/>
          </ac:picMkLst>
        </pc:picChg>
        <pc:picChg chg="del">
          <ac:chgData name="Karine SANCHEZ" userId="S::sanchezk@groupemetallerie.fr::36592fb5-fd1d-45cc-b4ec-a221c4b7af00" providerId="AD" clId="Web-{5EFA3064-1796-A3B4-9A65-36B8D0A61115}" dt="2024-03-08T15:35:54.577" v="110"/>
          <ac:picMkLst>
            <pc:docMk/>
            <pc:sldMk cId="3607575607" sldId="272"/>
            <ac:picMk id="19" creationId="{993A4169-963B-9D39-9E76-8144C05F7AA1}"/>
          </ac:picMkLst>
        </pc:picChg>
      </pc:sldChg>
      <pc:sldChg chg="delSp modSp">
        <pc:chgData name="Karine SANCHEZ" userId="S::sanchezk@groupemetallerie.fr::36592fb5-fd1d-45cc-b4ec-a221c4b7af00" providerId="AD" clId="Web-{5EFA3064-1796-A3B4-9A65-36B8D0A61115}" dt="2024-03-08T15:44:56.990" v="160" actId="20577"/>
        <pc:sldMkLst>
          <pc:docMk/>
          <pc:sldMk cId="2926948680" sldId="273"/>
        </pc:sldMkLst>
        <pc:spChg chg="mod">
          <ac:chgData name="Karine SANCHEZ" userId="S::sanchezk@groupemetallerie.fr::36592fb5-fd1d-45cc-b4ec-a221c4b7af00" providerId="AD" clId="Web-{5EFA3064-1796-A3B4-9A65-36B8D0A61115}" dt="2024-03-08T15:44:56.209" v="159" actId="20577"/>
          <ac:spMkLst>
            <pc:docMk/>
            <pc:sldMk cId="2926948680" sldId="273"/>
            <ac:spMk id="4" creationId="{87E61F79-2729-850A-ABCD-B5327AB068E3}"/>
          </ac:spMkLst>
        </pc:spChg>
        <pc:spChg chg="mod">
          <ac:chgData name="Karine SANCHEZ" userId="S::sanchezk@groupemetallerie.fr::36592fb5-fd1d-45cc-b4ec-a221c4b7af00" providerId="AD" clId="Web-{5EFA3064-1796-A3B4-9A65-36B8D0A61115}" dt="2024-03-08T15:44:56.990" v="160" actId="20577"/>
          <ac:spMkLst>
            <pc:docMk/>
            <pc:sldMk cId="2926948680" sldId="273"/>
            <ac:spMk id="5" creationId="{C797AA17-55B7-3FEE-EE04-A30E17433E73}"/>
          </ac:spMkLst>
        </pc:spChg>
        <pc:picChg chg="del">
          <ac:chgData name="Karine SANCHEZ" userId="S::sanchezk@groupemetallerie.fr::36592fb5-fd1d-45cc-b4ec-a221c4b7af00" providerId="AD" clId="Web-{5EFA3064-1796-A3B4-9A65-36B8D0A61115}" dt="2024-03-08T15:44:24.271" v="147"/>
          <ac:picMkLst>
            <pc:docMk/>
            <pc:sldMk cId="2926948680" sldId="273"/>
            <ac:picMk id="8" creationId="{35DC262B-E4A1-5778-573C-8930EDD8C8E7}"/>
          </ac:picMkLst>
        </pc:picChg>
        <pc:picChg chg="del">
          <ac:chgData name="Karine SANCHEZ" userId="S::sanchezk@groupemetallerie.fr::36592fb5-fd1d-45cc-b4ec-a221c4b7af00" providerId="AD" clId="Web-{5EFA3064-1796-A3B4-9A65-36B8D0A61115}" dt="2024-03-08T15:44:25.270" v="148"/>
          <ac:picMkLst>
            <pc:docMk/>
            <pc:sldMk cId="2926948680" sldId="273"/>
            <ac:picMk id="16" creationId="{CA6292F1-F347-13C6-B223-203F298EBFA8}"/>
          </ac:picMkLst>
        </pc:picChg>
        <pc:picChg chg="del">
          <ac:chgData name="Karine SANCHEZ" userId="S::sanchezk@groupemetallerie.fr::36592fb5-fd1d-45cc-b4ec-a221c4b7af00" providerId="AD" clId="Web-{5EFA3064-1796-A3B4-9A65-36B8D0A61115}" dt="2024-03-08T15:44:26.630" v="150"/>
          <ac:picMkLst>
            <pc:docMk/>
            <pc:sldMk cId="2926948680" sldId="273"/>
            <ac:picMk id="18" creationId="{6DA005D1-B6EE-2534-FBAB-4C9DA251AA98}"/>
          </ac:picMkLst>
        </pc:picChg>
        <pc:picChg chg="del">
          <ac:chgData name="Karine SANCHEZ" userId="S::sanchezk@groupemetallerie.fr::36592fb5-fd1d-45cc-b4ec-a221c4b7af00" providerId="AD" clId="Web-{5EFA3064-1796-A3B4-9A65-36B8D0A61115}" dt="2024-03-08T15:44:27.458" v="151"/>
          <ac:picMkLst>
            <pc:docMk/>
            <pc:sldMk cId="2926948680" sldId="273"/>
            <ac:picMk id="20" creationId="{4C4F0BCC-3CD1-7FBC-F72A-8065E5B7B32E}"/>
          </ac:picMkLst>
        </pc:picChg>
        <pc:picChg chg="del">
          <ac:chgData name="Karine SANCHEZ" userId="S::sanchezk@groupemetallerie.fr::36592fb5-fd1d-45cc-b4ec-a221c4b7af00" providerId="AD" clId="Web-{5EFA3064-1796-A3B4-9A65-36B8D0A61115}" dt="2024-03-08T15:44:25.958" v="149"/>
          <ac:picMkLst>
            <pc:docMk/>
            <pc:sldMk cId="2926948680" sldId="273"/>
            <ac:picMk id="22" creationId="{33D06A14-F2D1-0F1F-91BB-97FCB58CDC9B}"/>
          </ac:picMkLst>
        </pc:picChg>
      </pc:sldChg>
      <pc:sldChg chg="modSp">
        <pc:chgData name="Karine SANCHEZ" userId="S::sanchezk@groupemetallerie.fr::36592fb5-fd1d-45cc-b4ec-a221c4b7af00" providerId="AD" clId="Web-{5EFA3064-1796-A3B4-9A65-36B8D0A61115}" dt="2024-03-08T15:44:06.269" v="146" actId="14100"/>
        <pc:sldMkLst>
          <pc:docMk/>
          <pc:sldMk cId="3123630568" sldId="275"/>
        </pc:sldMkLst>
        <pc:spChg chg="mod">
          <ac:chgData name="Karine SANCHEZ" userId="S::sanchezk@groupemetallerie.fr::36592fb5-fd1d-45cc-b4ec-a221c4b7af00" providerId="AD" clId="Web-{5EFA3064-1796-A3B4-9A65-36B8D0A61115}" dt="2024-03-08T15:43:57.675" v="144" actId="20577"/>
          <ac:spMkLst>
            <pc:docMk/>
            <pc:sldMk cId="3123630568" sldId="275"/>
            <ac:spMk id="2" creationId="{F299FD4C-F5AC-BB40-4C33-2A1DADA2E6EE}"/>
          </ac:spMkLst>
        </pc:spChg>
        <pc:spChg chg="mod">
          <ac:chgData name="Karine SANCHEZ" userId="S::sanchezk@groupemetallerie.fr::36592fb5-fd1d-45cc-b4ec-a221c4b7af00" providerId="AD" clId="Web-{5EFA3064-1796-A3B4-9A65-36B8D0A61115}" dt="2024-03-08T15:44:06.269" v="146" actId="14100"/>
          <ac:spMkLst>
            <pc:docMk/>
            <pc:sldMk cId="3123630568" sldId="275"/>
            <ac:spMk id="5" creationId="{C797AA17-55B7-3FEE-EE04-A30E17433E73}"/>
          </ac:spMkLst>
        </pc:spChg>
      </pc:sldChg>
      <pc:sldChg chg="addSp delSp">
        <pc:chgData name="Karine SANCHEZ" userId="S::sanchezk@groupemetallerie.fr::36592fb5-fd1d-45cc-b4ec-a221c4b7af00" providerId="AD" clId="Web-{5EFA3064-1796-A3B4-9A65-36B8D0A61115}" dt="2024-03-08T15:45:07.647" v="165"/>
        <pc:sldMkLst>
          <pc:docMk/>
          <pc:sldMk cId="3490228776" sldId="280"/>
        </pc:sldMkLst>
        <pc:picChg chg="add del">
          <ac:chgData name="Karine SANCHEZ" userId="S::sanchezk@groupemetallerie.fr::36592fb5-fd1d-45cc-b4ec-a221c4b7af00" providerId="AD" clId="Web-{5EFA3064-1796-A3B4-9A65-36B8D0A61115}" dt="2024-03-08T15:45:07.647" v="165"/>
          <ac:picMkLst>
            <pc:docMk/>
            <pc:sldMk cId="3490228776" sldId="280"/>
            <ac:picMk id="12" creationId="{76919326-8F14-E43E-5307-0833B3B5EB68}"/>
          </ac:picMkLst>
        </pc:picChg>
        <pc:picChg chg="add del">
          <ac:chgData name="Karine SANCHEZ" userId="S::sanchezk@groupemetallerie.fr::36592fb5-fd1d-45cc-b4ec-a221c4b7af00" providerId="AD" clId="Web-{5EFA3064-1796-A3B4-9A65-36B8D0A61115}" dt="2024-03-08T15:45:05.069" v="164"/>
          <ac:picMkLst>
            <pc:docMk/>
            <pc:sldMk cId="3490228776" sldId="280"/>
            <ac:picMk id="13" creationId="{2C111EE9-0F1B-5748-3729-1A9ABA835280}"/>
          </ac:picMkLst>
        </pc:picChg>
        <pc:picChg chg="add del">
          <ac:chgData name="Karine SANCHEZ" userId="S::sanchezk@groupemetallerie.fr::36592fb5-fd1d-45cc-b4ec-a221c4b7af00" providerId="AD" clId="Web-{5EFA3064-1796-A3B4-9A65-36B8D0A61115}" dt="2024-03-08T15:44:59.990" v="162"/>
          <ac:picMkLst>
            <pc:docMk/>
            <pc:sldMk cId="3490228776" sldId="280"/>
            <ac:picMk id="14" creationId="{5B771060-14C2-FC39-F3B6-0DA746FD5403}"/>
          </ac:picMkLst>
        </pc:picChg>
        <pc:picChg chg="add del">
          <ac:chgData name="Karine SANCHEZ" userId="S::sanchezk@groupemetallerie.fr::36592fb5-fd1d-45cc-b4ec-a221c4b7af00" providerId="AD" clId="Web-{5EFA3064-1796-A3B4-9A65-36B8D0A61115}" dt="2024-03-08T15:44:59.240" v="161"/>
          <ac:picMkLst>
            <pc:docMk/>
            <pc:sldMk cId="3490228776" sldId="280"/>
            <ac:picMk id="16" creationId="{DE9BD371-3898-3FC3-4386-028B6339E40D}"/>
          </ac:picMkLst>
        </pc:picChg>
        <pc:picChg chg="add del">
          <ac:chgData name="Karine SANCHEZ" userId="S::sanchezk@groupemetallerie.fr::36592fb5-fd1d-45cc-b4ec-a221c4b7af00" providerId="AD" clId="Web-{5EFA3064-1796-A3B4-9A65-36B8D0A61115}" dt="2024-03-08T15:45:02.240" v="163"/>
          <ac:picMkLst>
            <pc:docMk/>
            <pc:sldMk cId="3490228776" sldId="280"/>
            <ac:picMk id="17" creationId="{F06FC950-2BF7-45FF-B194-6934398D5AC6}"/>
          </ac:picMkLst>
        </pc:picChg>
      </pc:sldChg>
      <pc:sldChg chg="addSp delSp modSp">
        <pc:chgData name="Karine SANCHEZ" userId="S::sanchezk@groupemetallerie.fr::36592fb5-fd1d-45cc-b4ec-a221c4b7af00" providerId="AD" clId="Web-{5EFA3064-1796-A3B4-9A65-36B8D0A61115}" dt="2024-03-08T15:33:23.477" v="78"/>
        <pc:sldMkLst>
          <pc:docMk/>
          <pc:sldMk cId="3620035235" sldId="281"/>
        </pc:sldMkLst>
        <pc:spChg chg="add del">
          <ac:chgData name="Karine SANCHEZ" userId="S::sanchezk@groupemetallerie.fr::36592fb5-fd1d-45cc-b4ec-a221c4b7af00" providerId="AD" clId="Web-{5EFA3064-1796-A3B4-9A65-36B8D0A61115}" dt="2024-03-08T15:28:32.168" v="14"/>
          <ac:spMkLst>
            <pc:docMk/>
            <pc:sldMk cId="3620035235" sldId="281"/>
            <ac:spMk id="2" creationId="{6375FDE1-2B77-38E1-C451-B7A0A2D25C9A}"/>
          </ac:spMkLst>
        </pc:spChg>
        <pc:spChg chg="add mod">
          <ac:chgData name="Karine SANCHEZ" userId="S::sanchezk@groupemetallerie.fr::36592fb5-fd1d-45cc-b4ec-a221c4b7af00" providerId="AD" clId="Web-{5EFA3064-1796-A3B4-9A65-36B8D0A61115}" dt="2024-03-08T15:29:29.218" v="28" actId="20577"/>
          <ac:spMkLst>
            <pc:docMk/>
            <pc:sldMk cId="3620035235" sldId="281"/>
            <ac:spMk id="3" creationId="{3FD439BB-65EA-E375-DF2C-B1F4634195CE}"/>
          </ac:spMkLst>
        </pc:spChg>
        <pc:spChg chg="mod">
          <ac:chgData name="Karine SANCHEZ" userId="S::sanchezk@groupemetallerie.fr::36592fb5-fd1d-45cc-b4ec-a221c4b7af00" providerId="AD" clId="Web-{5EFA3064-1796-A3B4-9A65-36B8D0A61115}" dt="2024-03-08T15:32:39.022" v="73" actId="1076"/>
          <ac:spMkLst>
            <pc:docMk/>
            <pc:sldMk cId="3620035235" sldId="281"/>
            <ac:spMk id="6" creationId="{0F28A4F7-79D6-E5C5-FB41-618DE5E45AF0}"/>
          </ac:spMkLst>
        </pc:spChg>
        <pc:spChg chg="mod">
          <ac:chgData name="Karine SANCHEZ" userId="S::sanchezk@groupemetallerie.fr::36592fb5-fd1d-45cc-b4ec-a221c4b7af00" providerId="AD" clId="Web-{5EFA3064-1796-A3B4-9A65-36B8D0A61115}" dt="2024-03-08T15:33:18.961" v="77" actId="14100"/>
          <ac:spMkLst>
            <pc:docMk/>
            <pc:sldMk cId="3620035235" sldId="281"/>
            <ac:spMk id="7" creationId="{116AE64C-6F7F-63FF-3874-2CFC704DB737}"/>
          </ac:spMkLst>
        </pc:spChg>
        <pc:spChg chg="mod">
          <ac:chgData name="Karine SANCHEZ" userId="S::sanchezk@groupemetallerie.fr::36592fb5-fd1d-45cc-b4ec-a221c4b7af00" providerId="AD" clId="Web-{5EFA3064-1796-A3B4-9A65-36B8D0A61115}" dt="2024-03-08T15:32:03.990" v="65" actId="14100"/>
          <ac:spMkLst>
            <pc:docMk/>
            <pc:sldMk cId="3620035235" sldId="281"/>
            <ac:spMk id="8" creationId="{3159D3D1-8B63-BC4C-DBED-E0EA569D3F88}"/>
          </ac:spMkLst>
        </pc:spChg>
        <pc:spChg chg="add del mod">
          <ac:chgData name="Karine SANCHEZ" userId="S::sanchezk@groupemetallerie.fr::36592fb5-fd1d-45cc-b4ec-a221c4b7af00" providerId="AD" clId="Web-{5EFA3064-1796-A3B4-9A65-36B8D0A61115}" dt="2024-03-08T15:33:23.477" v="78"/>
          <ac:spMkLst>
            <pc:docMk/>
            <pc:sldMk cId="3620035235" sldId="281"/>
            <ac:spMk id="15" creationId="{A41BFFFF-E0E0-FAC6-0A06-C82BF1236BEA}"/>
          </ac:spMkLst>
        </pc:spChg>
        <pc:picChg chg="add mod">
          <ac:chgData name="Karine SANCHEZ" userId="S::sanchezk@groupemetallerie.fr::36592fb5-fd1d-45cc-b4ec-a221c4b7af00" providerId="AD" clId="Web-{5EFA3064-1796-A3B4-9A65-36B8D0A61115}" dt="2024-03-08T15:31:18.847" v="58" actId="14100"/>
          <ac:picMkLst>
            <pc:docMk/>
            <pc:sldMk cId="3620035235" sldId="281"/>
            <ac:picMk id="4" creationId="{804342C3-ADC1-105F-FEC1-A14F6171B3ED}"/>
          </ac:picMkLst>
        </pc:picChg>
        <pc:picChg chg="add mod">
          <ac:chgData name="Karine SANCHEZ" userId="S::sanchezk@groupemetallerie.fr::36592fb5-fd1d-45cc-b4ec-a221c4b7af00" providerId="AD" clId="Web-{5EFA3064-1796-A3B4-9A65-36B8D0A61115}" dt="2024-03-08T15:30:59.299" v="52" actId="1076"/>
          <ac:picMkLst>
            <pc:docMk/>
            <pc:sldMk cId="3620035235" sldId="281"/>
            <ac:picMk id="5" creationId="{B714F2DC-B635-A17E-1838-9F389CEA8C8B}"/>
          </ac:picMkLst>
        </pc:picChg>
        <pc:picChg chg="add mod">
          <ac:chgData name="Karine SANCHEZ" userId="S::sanchezk@groupemetallerie.fr::36592fb5-fd1d-45cc-b4ec-a221c4b7af00" providerId="AD" clId="Web-{5EFA3064-1796-A3B4-9A65-36B8D0A61115}" dt="2024-03-08T15:30:57.502" v="51" actId="1076"/>
          <ac:picMkLst>
            <pc:docMk/>
            <pc:sldMk cId="3620035235" sldId="281"/>
            <ac:picMk id="9" creationId="{5223F283-C1E8-2FEE-EAD6-28EB54FA3538}"/>
          </ac:picMkLst>
        </pc:picChg>
        <pc:picChg chg="del">
          <ac:chgData name="Karine SANCHEZ" userId="S::sanchezk@groupemetallerie.fr::36592fb5-fd1d-45cc-b4ec-a221c4b7af00" providerId="AD" clId="Web-{5EFA3064-1796-A3B4-9A65-36B8D0A61115}" dt="2024-03-08T15:27:01.009" v="0"/>
          <ac:picMkLst>
            <pc:docMk/>
            <pc:sldMk cId="3620035235" sldId="281"/>
            <ac:picMk id="10" creationId="{720F7256-6C19-7249-CACB-2673A8799441}"/>
          </ac:picMkLst>
        </pc:picChg>
        <pc:picChg chg="add mod">
          <ac:chgData name="Karine SANCHEZ" userId="S::sanchezk@groupemetallerie.fr::36592fb5-fd1d-45cc-b4ec-a221c4b7af00" providerId="AD" clId="Web-{5EFA3064-1796-A3B4-9A65-36B8D0A61115}" dt="2024-03-08T15:30:55.956" v="50" actId="1076"/>
          <ac:picMkLst>
            <pc:docMk/>
            <pc:sldMk cId="3620035235" sldId="281"/>
            <ac:picMk id="11" creationId="{3D539419-4D48-1A34-BDF2-892C4E624FBC}"/>
          </ac:picMkLst>
        </pc:picChg>
        <pc:picChg chg="del">
          <ac:chgData name="Karine SANCHEZ" userId="S::sanchezk@groupemetallerie.fr::36592fb5-fd1d-45cc-b4ec-a221c4b7af00" providerId="AD" clId="Web-{5EFA3064-1796-A3B4-9A65-36B8D0A61115}" dt="2024-03-08T15:27:01.962" v="1"/>
          <ac:picMkLst>
            <pc:docMk/>
            <pc:sldMk cId="3620035235" sldId="281"/>
            <ac:picMk id="12" creationId="{08AF0555-1BD2-481B-7BD8-4CC2274ACC03}"/>
          </ac:picMkLst>
        </pc:picChg>
        <pc:picChg chg="add mod">
          <ac:chgData name="Karine SANCHEZ" userId="S::sanchezk@groupemetallerie.fr::36592fb5-fd1d-45cc-b4ec-a221c4b7af00" providerId="AD" clId="Web-{5EFA3064-1796-A3B4-9A65-36B8D0A61115}" dt="2024-03-08T15:31:16.519" v="57" actId="14100"/>
          <ac:picMkLst>
            <pc:docMk/>
            <pc:sldMk cId="3620035235" sldId="281"/>
            <ac:picMk id="13" creationId="{B78554B2-7162-BB4A-F104-505D181BEAB6}"/>
          </ac:picMkLst>
        </pc:picChg>
        <pc:picChg chg="del">
          <ac:chgData name="Karine SANCHEZ" userId="S::sanchezk@groupemetallerie.fr::36592fb5-fd1d-45cc-b4ec-a221c4b7af00" providerId="AD" clId="Web-{5EFA3064-1796-A3B4-9A65-36B8D0A61115}" dt="2024-03-08T15:27:02.962" v="2"/>
          <ac:picMkLst>
            <pc:docMk/>
            <pc:sldMk cId="3620035235" sldId="281"/>
            <ac:picMk id="14" creationId="{2242FB5E-597C-63D2-B5DF-D48A72F41A46}"/>
          </ac:picMkLst>
        </pc:picChg>
        <pc:picChg chg="del">
          <ac:chgData name="Karine SANCHEZ" userId="S::sanchezk@groupemetallerie.fr::36592fb5-fd1d-45cc-b4ec-a221c4b7af00" providerId="AD" clId="Web-{5EFA3064-1796-A3B4-9A65-36B8D0A61115}" dt="2024-03-08T15:27:03.430" v="3"/>
          <ac:picMkLst>
            <pc:docMk/>
            <pc:sldMk cId="3620035235" sldId="281"/>
            <ac:picMk id="16" creationId="{D3C08004-5545-D3CB-27F6-C6035B207AF0}"/>
          </ac:picMkLst>
        </pc:picChg>
        <pc:picChg chg="del">
          <ac:chgData name="Karine SANCHEZ" userId="S::sanchezk@groupemetallerie.fr::36592fb5-fd1d-45cc-b4ec-a221c4b7af00" providerId="AD" clId="Web-{5EFA3064-1796-A3B4-9A65-36B8D0A61115}" dt="2024-03-08T15:27:04.243" v="4"/>
          <ac:picMkLst>
            <pc:docMk/>
            <pc:sldMk cId="3620035235" sldId="281"/>
            <ac:picMk id="18" creationId="{10CBA45B-2230-DC36-5E49-F0AB98E5E038}"/>
          </ac:picMkLst>
        </pc:picChg>
      </pc:sldChg>
    </pc:docChg>
  </pc:docChgLst>
  <pc:docChgLst>
    <pc:chgData name="Karine SANCHEZ" userId="36592fb5-fd1d-45cc-b4ec-a221c4b7af00" providerId="ADAL" clId="{10929CDF-46C7-445D-B52F-7B6AC2AB53C0}"/>
    <pc:docChg chg="custSel modSld">
      <pc:chgData name="Karine SANCHEZ" userId="36592fb5-fd1d-45cc-b4ec-a221c4b7af00" providerId="ADAL" clId="{10929CDF-46C7-445D-B52F-7B6AC2AB53C0}" dt="2023-11-23T14:46:37.136" v="1239" actId="20577"/>
      <pc:docMkLst>
        <pc:docMk/>
      </pc:docMkLst>
      <pc:sldChg chg="addSp modSp mod">
        <pc:chgData name="Karine SANCHEZ" userId="36592fb5-fd1d-45cc-b4ec-a221c4b7af00" providerId="ADAL" clId="{10929CDF-46C7-445D-B52F-7B6AC2AB53C0}" dt="2023-11-23T10:45:44.952" v="1226" actId="1076"/>
        <pc:sldMkLst>
          <pc:docMk/>
          <pc:sldMk cId="1355601505" sldId="260"/>
        </pc:sldMkLst>
        <pc:spChg chg="add mod">
          <ac:chgData name="Karine SANCHEZ" userId="36592fb5-fd1d-45cc-b4ec-a221c4b7af00" providerId="ADAL" clId="{10929CDF-46C7-445D-B52F-7B6AC2AB53C0}" dt="2023-11-23T10:43:30.912" v="1184" actId="1076"/>
          <ac:spMkLst>
            <pc:docMk/>
            <pc:sldMk cId="1355601505" sldId="260"/>
            <ac:spMk id="2" creationId="{63CE3F8E-5DCB-48C0-8C81-B5FC56FB5DF5}"/>
          </ac:spMkLst>
        </pc:spChg>
        <pc:spChg chg="add mod">
          <ac:chgData name="Karine SANCHEZ" userId="36592fb5-fd1d-45cc-b4ec-a221c4b7af00" providerId="ADAL" clId="{10929CDF-46C7-445D-B52F-7B6AC2AB53C0}" dt="2023-11-23T10:44:56.321" v="1214" actId="1076"/>
          <ac:spMkLst>
            <pc:docMk/>
            <pc:sldMk cId="1355601505" sldId="260"/>
            <ac:spMk id="3" creationId="{5E16FE6E-BB07-4495-7880-978D6E10BF2A}"/>
          </ac:spMkLst>
        </pc:spChg>
        <pc:spChg chg="add mod">
          <ac:chgData name="Karine SANCHEZ" userId="36592fb5-fd1d-45cc-b4ec-a221c4b7af00" providerId="ADAL" clId="{10929CDF-46C7-445D-B52F-7B6AC2AB53C0}" dt="2023-11-23T10:45:00.333" v="1215" actId="1076"/>
          <ac:spMkLst>
            <pc:docMk/>
            <pc:sldMk cId="1355601505" sldId="260"/>
            <ac:spMk id="5" creationId="{2ED2A1E4-9CD0-272A-A10B-D3499C5013D5}"/>
          </ac:spMkLst>
        </pc:spChg>
        <pc:spChg chg="mod">
          <ac:chgData name="Karine SANCHEZ" userId="36592fb5-fd1d-45cc-b4ec-a221c4b7af00" providerId="ADAL" clId="{10929CDF-46C7-445D-B52F-7B6AC2AB53C0}" dt="2023-11-23T10:45:14.986" v="1219" actId="1076"/>
          <ac:spMkLst>
            <pc:docMk/>
            <pc:sldMk cId="1355601505" sldId="260"/>
            <ac:spMk id="14" creationId="{8C83F1BA-83CD-D614-EEB2-74AD28777191}"/>
          </ac:spMkLst>
        </pc:spChg>
        <pc:spChg chg="mod">
          <ac:chgData name="Karine SANCHEZ" userId="36592fb5-fd1d-45cc-b4ec-a221c4b7af00" providerId="ADAL" clId="{10929CDF-46C7-445D-B52F-7B6AC2AB53C0}" dt="2023-11-23T10:45:44.952" v="1226" actId="1076"/>
          <ac:spMkLst>
            <pc:docMk/>
            <pc:sldMk cId="1355601505" sldId="260"/>
            <ac:spMk id="15" creationId="{8522FADF-6660-3D78-AFF1-34924F1920B9}"/>
          </ac:spMkLst>
        </pc:spChg>
        <pc:picChg chg="add mod">
          <ac:chgData name="Karine SANCHEZ" userId="36592fb5-fd1d-45cc-b4ec-a221c4b7af00" providerId="ADAL" clId="{10929CDF-46C7-445D-B52F-7B6AC2AB53C0}" dt="2023-11-23T10:44:52.436" v="1213" actId="1076"/>
          <ac:picMkLst>
            <pc:docMk/>
            <pc:sldMk cId="1355601505" sldId="260"/>
            <ac:picMk id="8" creationId="{77C47199-DEE4-0F23-0448-06A4FEDE3D93}"/>
          </ac:picMkLst>
        </pc:picChg>
        <pc:picChg chg="mod">
          <ac:chgData name="Karine SANCHEZ" userId="36592fb5-fd1d-45cc-b4ec-a221c4b7af00" providerId="ADAL" clId="{10929CDF-46C7-445D-B52F-7B6AC2AB53C0}" dt="2023-11-23T10:45:12.696" v="1218" actId="1076"/>
          <ac:picMkLst>
            <pc:docMk/>
            <pc:sldMk cId="1355601505" sldId="260"/>
            <ac:picMk id="9" creationId="{030C103E-C0C3-8E15-BFE6-CAAB90A04057}"/>
          </ac:picMkLst>
        </pc:picChg>
        <pc:picChg chg="add mod">
          <ac:chgData name="Karine SANCHEZ" userId="36592fb5-fd1d-45cc-b4ec-a221c4b7af00" providerId="ADAL" clId="{10929CDF-46C7-445D-B52F-7B6AC2AB53C0}" dt="2023-11-23T10:45:40.425" v="1225" actId="1076"/>
          <ac:picMkLst>
            <pc:docMk/>
            <pc:sldMk cId="1355601505" sldId="260"/>
            <ac:picMk id="16" creationId="{0EA7D209-0C7F-CB98-9B98-7C7102C34192}"/>
          </ac:picMkLst>
        </pc:picChg>
      </pc:sldChg>
      <pc:sldChg chg="modSp mod">
        <pc:chgData name="Karine SANCHEZ" userId="36592fb5-fd1d-45cc-b4ec-a221c4b7af00" providerId="ADAL" clId="{10929CDF-46C7-445D-B52F-7B6AC2AB53C0}" dt="2023-11-23T10:42:19.781" v="1169" actId="20577"/>
        <pc:sldMkLst>
          <pc:docMk/>
          <pc:sldMk cId="2129054107" sldId="265"/>
        </pc:sldMkLst>
        <pc:spChg chg="mod">
          <ac:chgData name="Karine SANCHEZ" userId="36592fb5-fd1d-45cc-b4ec-a221c4b7af00" providerId="ADAL" clId="{10929CDF-46C7-445D-B52F-7B6AC2AB53C0}" dt="2023-11-23T10:42:19.781" v="1169" actId="20577"/>
          <ac:spMkLst>
            <pc:docMk/>
            <pc:sldMk cId="2129054107" sldId="265"/>
            <ac:spMk id="3" creationId="{F6BAAB31-CBFD-F506-6A1F-97B4EC60BFB9}"/>
          </ac:spMkLst>
        </pc:spChg>
      </pc:sldChg>
      <pc:sldChg chg="addSp delSp modSp mod">
        <pc:chgData name="Karine SANCHEZ" userId="36592fb5-fd1d-45cc-b4ec-a221c4b7af00" providerId="ADAL" clId="{10929CDF-46C7-445D-B52F-7B6AC2AB53C0}" dt="2023-11-23T10:26:11.668" v="755" actId="1076"/>
        <pc:sldMkLst>
          <pc:docMk/>
          <pc:sldMk cId="3321655596" sldId="266"/>
        </pc:sldMkLst>
        <pc:spChg chg="mod">
          <ac:chgData name="Karine SANCHEZ" userId="36592fb5-fd1d-45cc-b4ec-a221c4b7af00" providerId="ADAL" clId="{10929CDF-46C7-445D-B52F-7B6AC2AB53C0}" dt="2023-11-23T10:21:44.654" v="738" actId="14100"/>
          <ac:spMkLst>
            <pc:docMk/>
            <pc:sldMk cId="3321655596" sldId="266"/>
            <ac:spMk id="2" creationId="{ABD47D05-5CFB-689C-D4CF-EB52B7667F18}"/>
          </ac:spMkLst>
        </pc:spChg>
        <pc:spChg chg="del">
          <ac:chgData name="Karine SANCHEZ" userId="36592fb5-fd1d-45cc-b4ec-a221c4b7af00" providerId="ADAL" clId="{10929CDF-46C7-445D-B52F-7B6AC2AB53C0}" dt="2023-11-23T10:21:27.831" v="734" actId="478"/>
          <ac:spMkLst>
            <pc:docMk/>
            <pc:sldMk cId="3321655596" sldId="266"/>
            <ac:spMk id="3" creationId="{5FFBAAB8-6CED-93BB-B40B-3419216212A7}"/>
          </ac:spMkLst>
        </pc:spChg>
        <pc:picChg chg="add del mod">
          <ac:chgData name="Karine SANCHEZ" userId="36592fb5-fd1d-45cc-b4ec-a221c4b7af00" providerId="ADAL" clId="{10929CDF-46C7-445D-B52F-7B6AC2AB53C0}" dt="2023-11-23T10:20:52.610" v="723" actId="478"/>
          <ac:picMkLst>
            <pc:docMk/>
            <pc:sldMk cId="3321655596" sldId="266"/>
            <ac:picMk id="8" creationId="{CB7D20A0-4775-26AF-C4A4-FD5BF5CE9D3C}"/>
          </ac:picMkLst>
        </pc:picChg>
        <pc:picChg chg="add del mod">
          <ac:chgData name="Karine SANCHEZ" userId="36592fb5-fd1d-45cc-b4ec-a221c4b7af00" providerId="ADAL" clId="{10929CDF-46C7-445D-B52F-7B6AC2AB53C0}" dt="2023-11-23T10:20:02.607" v="721" actId="478"/>
          <ac:picMkLst>
            <pc:docMk/>
            <pc:sldMk cId="3321655596" sldId="266"/>
            <ac:picMk id="10" creationId="{E7CA17F5-7C2E-3235-5EF5-1983B618A0AA}"/>
          </ac:picMkLst>
        </pc:picChg>
        <pc:picChg chg="add del mod">
          <ac:chgData name="Karine SANCHEZ" userId="36592fb5-fd1d-45cc-b4ec-a221c4b7af00" providerId="ADAL" clId="{10929CDF-46C7-445D-B52F-7B6AC2AB53C0}" dt="2023-11-23T10:20:56.913" v="725" actId="478"/>
          <ac:picMkLst>
            <pc:docMk/>
            <pc:sldMk cId="3321655596" sldId="266"/>
            <ac:picMk id="12" creationId="{8EE26789-4A1C-2181-7A44-D3488E19902A}"/>
          </ac:picMkLst>
        </pc:picChg>
        <pc:picChg chg="add mod">
          <ac:chgData name="Karine SANCHEZ" userId="36592fb5-fd1d-45cc-b4ec-a221c4b7af00" providerId="ADAL" clId="{10929CDF-46C7-445D-B52F-7B6AC2AB53C0}" dt="2023-11-23T10:26:11.668" v="755" actId="1076"/>
          <ac:picMkLst>
            <pc:docMk/>
            <pc:sldMk cId="3321655596" sldId="266"/>
            <ac:picMk id="14" creationId="{72909133-E07B-10AD-E16E-10A17DD6567D}"/>
          </ac:picMkLst>
        </pc:picChg>
      </pc:sldChg>
      <pc:sldChg chg="modSp mod">
        <pc:chgData name="Karine SANCHEZ" userId="36592fb5-fd1d-45cc-b4ec-a221c4b7af00" providerId="ADAL" clId="{10929CDF-46C7-445D-B52F-7B6AC2AB53C0}" dt="2023-11-23T14:45:25.549" v="1232" actId="1076"/>
        <pc:sldMkLst>
          <pc:docMk/>
          <pc:sldMk cId="562372171" sldId="269"/>
        </pc:sldMkLst>
        <pc:spChg chg="mod">
          <ac:chgData name="Karine SANCHEZ" userId="36592fb5-fd1d-45cc-b4ec-a221c4b7af00" providerId="ADAL" clId="{10929CDF-46C7-445D-B52F-7B6AC2AB53C0}" dt="2023-11-23T14:45:21.515" v="1231" actId="14100"/>
          <ac:spMkLst>
            <pc:docMk/>
            <pc:sldMk cId="562372171" sldId="269"/>
            <ac:spMk id="3" creationId="{81003A8B-DA21-5363-160A-9E58F92336E7}"/>
          </ac:spMkLst>
        </pc:spChg>
        <pc:spChg chg="mod">
          <ac:chgData name="Karine SANCHEZ" userId="36592fb5-fd1d-45cc-b4ec-a221c4b7af00" providerId="ADAL" clId="{10929CDF-46C7-445D-B52F-7B6AC2AB53C0}" dt="2023-11-23T08:28:12.178" v="0" actId="14100"/>
          <ac:spMkLst>
            <pc:docMk/>
            <pc:sldMk cId="562372171" sldId="269"/>
            <ac:spMk id="15" creationId="{8522FADF-6660-3D78-AFF1-34924F1920B9}"/>
          </ac:spMkLst>
        </pc:spChg>
        <pc:picChg chg="mod">
          <ac:chgData name="Karine SANCHEZ" userId="36592fb5-fd1d-45cc-b4ec-a221c4b7af00" providerId="ADAL" clId="{10929CDF-46C7-445D-B52F-7B6AC2AB53C0}" dt="2023-11-23T14:45:25.549" v="1232" actId="1076"/>
          <ac:picMkLst>
            <pc:docMk/>
            <pc:sldMk cId="562372171" sldId="269"/>
            <ac:picMk id="2" creationId="{360E24AE-E220-9DA1-562F-C6DDE07B3BA9}"/>
          </ac:picMkLst>
        </pc:picChg>
      </pc:sldChg>
      <pc:sldChg chg="modSp mod">
        <pc:chgData name="Karine SANCHEZ" userId="36592fb5-fd1d-45cc-b4ec-a221c4b7af00" providerId="ADAL" clId="{10929CDF-46C7-445D-B52F-7B6AC2AB53C0}" dt="2023-11-23T08:37:15.086" v="48" actId="20577"/>
        <pc:sldMkLst>
          <pc:docMk/>
          <pc:sldMk cId="3607575607" sldId="272"/>
        </pc:sldMkLst>
        <pc:spChg chg="mod">
          <ac:chgData name="Karine SANCHEZ" userId="36592fb5-fd1d-45cc-b4ec-a221c4b7af00" providerId="ADAL" clId="{10929CDF-46C7-445D-B52F-7B6AC2AB53C0}" dt="2023-11-23T08:37:15.086" v="48" actId="20577"/>
          <ac:spMkLst>
            <pc:docMk/>
            <pc:sldMk cId="3607575607" sldId="272"/>
            <ac:spMk id="6" creationId="{B34AC974-1FC6-7A14-0719-C2B8CA680F4C}"/>
          </ac:spMkLst>
        </pc:spChg>
      </pc:sldChg>
      <pc:sldChg chg="modSp mod">
        <pc:chgData name="Karine SANCHEZ" userId="36592fb5-fd1d-45cc-b4ec-a221c4b7af00" providerId="ADAL" clId="{10929CDF-46C7-445D-B52F-7B6AC2AB53C0}" dt="2023-11-23T14:46:37.136" v="1239" actId="20577"/>
        <pc:sldMkLst>
          <pc:docMk/>
          <pc:sldMk cId="2926948680" sldId="273"/>
        </pc:sldMkLst>
        <pc:spChg chg="mod">
          <ac:chgData name="Karine SANCHEZ" userId="36592fb5-fd1d-45cc-b4ec-a221c4b7af00" providerId="ADAL" clId="{10929CDF-46C7-445D-B52F-7B6AC2AB53C0}" dt="2023-11-23T10:17:21.632" v="700" actId="14100"/>
          <ac:spMkLst>
            <pc:docMk/>
            <pc:sldMk cId="2926948680" sldId="273"/>
            <ac:spMk id="2" creationId="{F299FD4C-F5AC-BB40-4C33-2A1DADA2E6EE}"/>
          </ac:spMkLst>
        </pc:spChg>
        <pc:spChg chg="mod">
          <ac:chgData name="Karine SANCHEZ" userId="36592fb5-fd1d-45cc-b4ec-a221c4b7af00" providerId="ADAL" clId="{10929CDF-46C7-445D-B52F-7B6AC2AB53C0}" dt="2023-11-23T10:17:00.184" v="697" actId="1076"/>
          <ac:spMkLst>
            <pc:docMk/>
            <pc:sldMk cId="2926948680" sldId="273"/>
            <ac:spMk id="3" creationId="{C68B473D-E63F-0023-058C-3828E67B9646}"/>
          </ac:spMkLst>
        </pc:spChg>
        <pc:spChg chg="mod">
          <ac:chgData name="Karine SANCHEZ" userId="36592fb5-fd1d-45cc-b4ec-a221c4b7af00" providerId="ADAL" clId="{10929CDF-46C7-445D-B52F-7B6AC2AB53C0}" dt="2023-11-23T14:46:37.136" v="1239" actId="20577"/>
          <ac:spMkLst>
            <pc:docMk/>
            <pc:sldMk cId="2926948680" sldId="273"/>
            <ac:spMk id="5" creationId="{C797AA17-55B7-3FEE-EE04-A30E17433E73}"/>
          </ac:spMkLst>
        </pc:spChg>
      </pc:sldChg>
      <pc:sldChg chg="modSp mod">
        <pc:chgData name="Karine SANCHEZ" userId="36592fb5-fd1d-45cc-b4ec-a221c4b7af00" providerId="ADAL" clId="{10929CDF-46C7-445D-B52F-7B6AC2AB53C0}" dt="2023-11-23T14:43:01.855" v="1230" actId="20577"/>
        <pc:sldMkLst>
          <pc:docMk/>
          <pc:sldMk cId="2162727596" sldId="274"/>
        </pc:sldMkLst>
        <pc:spChg chg="mod">
          <ac:chgData name="Karine SANCHEZ" userId="36592fb5-fd1d-45cc-b4ec-a221c4b7af00" providerId="ADAL" clId="{10929CDF-46C7-445D-B52F-7B6AC2AB53C0}" dt="2023-11-23T10:16:19.850" v="692" actId="1076"/>
          <ac:spMkLst>
            <pc:docMk/>
            <pc:sldMk cId="2162727596" sldId="274"/>
            <ac:spMk id="2" creationId="{F299FD4C-F5AC-BB40-4C33-2A1DADA2E6EE}"/>
          </ac:spMkLst>
        </pc:spChg>
        <pc:spChg chg="mod">
          <ac:chgData name="Karine SANCHEZ" userId="36592fb5-fd1d-45cc-b4ec-a221c4b7af00" providerId="ADAL" clId="{10929CDF-46C7-445D-B52F-7B6AC2AB53C0}" dt="2023-11-23T14:43:01.855" v="1230" actId="20577"/>
          <ac:spMkLst>
            <pc:docMk/>
            <pc:sldMk cId="2162727596" sldId="274"/>
            <ac:spMk id="5" creationId="{C797AA17-55B7-3FEE-EE04-A30E17433E73}"/>
          </ac:spMkLst>
        </pc:spChg>
        <pc:spChg chg="mod">
          <ac:chgData name="Karine SANCHEZ" userId="36592fb5-fd1d-45cc-b4ec-a221c4b7af00" providerId="ADAL" clId="{10929CDF-46C7-445D-B52F-7B6AC2AB53C0}" dt="2023-11-23T10:16:15.530" v="691" actId="1076"/>
          <ac:spMkLst>
            <pc:docMk/>
            <pc:sldMk cId="2162727596" sldId="274"/>
            <ac:spMk id="10" creationId="{99E8C379-38B8-B556-8A6B-E76FF00E9807}"/>
          </ac:spMkLst>
        </pc:spChg>
        <pc:spChg chg="mod">
          <ac:chgData name="Karine SANCHEZ" userId="36592fb5-fd1d-45cc-b4ec-a221c4b7af00" providerId="ADAL" clId="{10929CDF-46C7-445D-B52F-7B6AC2AB53C0}" dt="2023-11-23T10:16:15.530" v="691" actId="1076"/>
          <ac:spMkLst>
            <pc:docMk/>
            <pc:sldMk cId="2162727596" sldId="274"/>
            <ac:spMk id="11" creationId="{1F1FE14C-CBF6-137D-8075-6BD744DE7E7B}"/>
          </ac:spMkLst>
        </pc:spChg>
      </pc:sldChg>
      <pc:sldChg chg="modSp mod">
        <pc:chgData name="Karine SANCHEZ" userId="36592fb5-fd1d-45cc-b4ec-a221c4b7af00" providerId="ADAL" clId="{10929CDF-46C7-445D-B52F-7B6AC2AB53C0}" dt="2023-11-23T10:04:40.028" v="631" actId="20577"/>
        <pc:sldMkLst>
          <pc:docMk/>
          <pc:sldMk cId="3123630568" sldId="275"/>
        </pc:sldMkLst>
        <pc:spChg chg="mod">
          <ac:chgData name="Karine SANCHEZ" userId="36592fb5-fd1d-45cc-b4ec-a221c4b7af00" providerId="ADAL" clId="{10929CDF-46C7-445D-B52F-7B6AC2AB53C0}" dt="2023-11-23T10:04:40.028" v="631" actId="20577"/>
          <ac:spMkLst>
            <pc:docMk/>
            <pc:sldMk cId="3123630568" sldId="275"/>
            <ac:spMk id="5" creationId="{C797AA17-55B7-3FEE-EE04-A30E17433E73}"/>
          </ac:spMkLst>
        </pc:spChg>
      </pc:sldChg>
      <pc:sldChg chg="addSp delSp modSp mod">
        <pc:chgData name="Karine SANCHEZ" userId="36592fb5-fd1d-45cc-b4ec-a221c4b7af00" providerId="ADAL" clId="{10929CDF-46C7-445D-B52F-7B6AC2AB53C0}" dt="2023-11-23T10:39:19.141" v="948" actId="1076"/>
        <pc:sldMkLst>
          <pc:docMk/>
          <pc:sldMk cId="2968678238" sldId="276"/>
        </pc:sldMkLst>
        <pc:spChg chg="mod">
          <ac:chgData name="Karine SANCHEZ" userId="36592fb5-fd1d-45cc-b4ec-a221c4b7af00" providerId="ADAL" clId="{10929CDF-46C7-445D-B52F-7B6AC2AB53C0}" dt="2023-11-23T10:39:19.141" v="948" actId="1076"/>
          <ac:spMkLst>
            <pc:docMk/>
            <pc:sldMk cId="2968678238" sldId="276"/>
            <ac:spMk id="6" creationId="{20EF2CF6-2687-796D-0524-7653C73BA810}"/>
          </ac:spMkLst>
        </pc:spChg>
        <pc:spChg chg="add del mod">
          <ac:chgData name="Karine SANCHEZ" userId="36592fb5-fd1d-45cc-b4ec-a221c4b7af00" providerId="ADAL" clId="{10929CDF-46C7-445D-B52F-7B6AC2AB53C0}" dt="2023-11-23T10:36:11.398" v="781" actId="478"/>
          <ac:spMkLst>
            <pc:docMk/>
            <pc:sldMk cId="2968678238" sldId="276"/>
            <ac:spMk id="8" creationId="{99A9AD1E-04BD-00B3-4CFD-E9458291EA40}"/>
          </ac:spMkLst>
        </pc:spChg>
        <pc:spChg chg="add mod">
          <ac:chgData name="Karine SANCHEZ" userId="36592fb5-fd1d-45cc-b4ec-a221c4b7af00" providerId="ADAL" clId="{10929CDF-46C7-445D-B52F-7B6AC2AB53C0}" dt="2023-11-23T10:37:42.297" v="851" actId="1076"/>
          <ac:spMkLst>
            <pc:docMk/>
            <pc:sldMk cId="2968678238" sldId="276"/>
            <ac:spMk id="9" creationId="{FF2E1EBA-B26A-A1A0-4EE2-675B0490E378}"/>
          </ac:spMkLst>
        </pc:spChg>
        <pc:spChg chg="mod">
          <ac:chgData name="Karine SANCHEZ" userId="36592fb5-fd1d-45cc-b4ec-a221c4b7af00" providerId="ADAL" clId="{10929CDF-46C7-445D-B52F-7B6AC2AB53C0}" dt="2023-11-23T10:15:43.295" v="686" actId="14100"/>
          <ac:spMkLst>
            <pc:docMk/>
            <pc:sldMk cId="2968678238" sldId="276"/>
            <ac:spMk id="10" creationId="{99E8C379-38B8-B556-8A6B-E76FF00E9807}"/>
          </ac:spMkLst>
        </pc:spChg>
        <pc:spChg chg="mod">
          <ac:chgData name="Karine SANCHEZ" userId="36592fb5-fd1d-45cc-b4ec-a221c4b7af00" providerId="ADAL" clId="{10929CDF-46C7-445D-B52F-7B6AC2AB53C0}" dt="2023-11-23T10:39:14.562" v="947" actId="20577"/>
          <ac:spMkLst>
            <pc:docMk/>
            <pc:sldMk cId="2968678238" sldId="276"/>
            <ac:spMk id="11" creationId="{1F1FE14C-CBF6-137D-8075-6BD744DE7E7B}"/>
          </ac:spMkLst>
        </pc:spChg>
        <pc:spChg chg="add mod">
          <ac:chgData name="Karine SANCHEZ" userId="36592fb5-fd1d-45cc-b4ec-a221c4b7af00" providerId="ADAL" clId="{10929CDF-46C7-445D-B52F-7B6AC2AB53C0}" dt="2023-11-23T10:37:37.194" v="850" actId="1076"/>
          <ac:spMkLst>
            <pc:docMk/>
            <pc:sldMk cId="2968678238" sldId="276"/>
            <ac:spMk id="12" creationId="{5FE0CFF8-2287-561E-1DDD-C86AAC45D3C6}"/>
          </ac:spMkLst>
        </pc:spChg>
        <pc:spChg chg="add del mod">
          <ac:chgData name="Karine SANCHEZ" userId="36592fb5-fd1d-45cc-b4ec-a221c4b7af00" providerId="ADAL" clId="{10929CDF-46C7-445D-B52F-7B6AC2AB53C0}" dt="2023-11-23T10:38:13.931" v="856" actId="478"/>
          <ac:spMkLst>
            <pc:docMk/>
            <pc:sldMk cId="2968678238" sldId="276"/>
            <ac:spMk id="13" creationId="{FB059EC5-B05E-F2FC-48DD-E2DB93D5B67F}"/>
          </ac:spMkLst>
        </pc:spChg>
      </pc:sldChg>
      <pc:sldChg chg="addSp modSp mod">
        <pc:chgData name="Karine SANCHEZ" userId="36592fb5-fd1d-45cc-b4ec-a221c4b7af00" providerId="ADAL" clId="{10929CDF-46C7-445D-B52F-7B6AC2AB53C0}" dt="2023-11-23T10:15:34.329" v="685" actId="14100"/>
        <pc:sldMkLst>
          <pc:docMk/>
          <pc:sldMk cId="525667890" sldId="277"/>
        </pc:sldMkLst>
        <pc:spChg chg="mod">
          <ac:chgData name="Karine SANCHEZ" userId="36592fb5-fd1d-45cc-b4ec-a221c4b7af00" providerId="ADAL" clId="{10929CDF-46C7-445D-B52F-7B6AC2AB53C0}" dt="2023-11-23T10:15:16.838" v="682" actId="1076"/>
          <ac:spMkLst>
            <pc:docMk/>
            <pc:sldMk cId="525667890" sldId="277"/>
            <ac:spMk id="2" creationId="{72F19BDB-12C0-089B-E378-1C923A68F6BF}"/>
          </ac:spMkLst>
        </pc:spChg>
        <pc:spChg chg="mod">
          <ac:chgData name="Karine SANCHEZ" userId="36592fb5-fd1d-45cc-b4ec-a221c4b7af00" providerId="ADAL" clId="{10929CDF-46C7-445D-B52F-7B6AC2AB53C0}" dt="2023-11-23T10:15:28.549" v="684" actId="1076"/>
          <ac:spMkLst>
            <pc:docMk/>
            <pc:sldMk cId="525667890" sldId="277"/>
            <ac:spMk id="3" creationId="{745C9DB4-E3A8-5695-DDCE-1BC24A180F79}"/>
          </ac:spMkLst>
        </pc:spChg>
        <pc:spChg chg="add mod">
          <ac:chgData name="Karine SANCHEZ" userId="36592fb5-fd1d-45cc-b4ec-a221c4b7af00" providerId="ADAL" clId="{10929CDF-46C7-445D-B52F-7B6AC2AB53C0}" dt="2023-11-23T10:15:16.838" v="682" actId="1076"/>
          <ac:spMkLst>
            <pc:docMk/>
            <pc:sldMk cId="525667890" sldId="277"/>
            <ac:spMk id="9" creationId="{260EFF02-0B47-95AF-AE03-6D83BE4A126E}"/>
          </ac:spMkLst>
        </pc:spChg>
        <pc:spChg chg="mod">
          <ac:chgData name="Karine SANCHEZ" userId="36592fb5-fd1d-45cc-b4ec-a221c4b7af00" providerId="ADAL" clId="{10929CDF-46C7-445D-B52F-7B6AC2AB53C0}" dt="2023-11-23T10:15:34.329" v="685" actId="14100"/>
          <ac:spMkLst>
            <pc:docMk/>
            <pc:sldMk cId="525667890" sldId="277"/>
            <ac:spMk id="10" creationId="{99E8C379-38B8-B556-8A6B-E76FF00E9807}"/>
          </ac:spMkLst>
        </pc:spChg>
        <pc:spChg chg="mod">
          <ac:chgData name="Karine SANCHEZ" userId="36592fb5-fd1d-45cc-b4ec-a221c4b7af00" providerId="ADAL" clId="{10929CDF-46C7-445D-B52F-7B6AC2AB53C0}" dt="2023-11-23T10:15:16.838" v="682" actId="1076"/>
          <ac:spMkLst>
            <pc:docMk/>
            <pc:sldMk cId="525667890" sldId="277"/>
            <ac:spMk id="11" creationId="{1F1FE14C-CBF6-137D-8075-6BD744DE7E7B}"/>
          </ac:spMkLst>
        </pc:spChg>
      </pc:sldChg>
      <pc:sldChg chg="modSp mod">
        <pc:chgData name="Karine SANCHEZ" userId="36592fb5-fd1d-45cc-b4ec-a221c4b7af00" providerId="ADAL" clId="{10929CDF-46C7-445D-B52F-7B6AC2AB53C0}" dt="2023-11-23T10:40:59.832" v="1011" actId="20577"/>
        <pc:sldMkLst>
          <pc:docMk/>
          <pc:sldMk cId="1119654255" sldId="278"/>
        </pc:sldMkLst>
        <pc:spChg chg="mod">
          <ac:chgData name="Karine SANCHEZ" userId="36592fb5-fd1d-45cc-b4ec-a221c4b7af00" providerId="ADAL" clId="{10929CDF-46C7-445D-B52F-7B6AC2AB53C0}" dt="2023-11-23T10:40:59.832" v="1011" actId="20577"/>
          <ac:spMkLst>
            <pc:docMk/>
            <pc:sldMk cId="1119654255" sldId="278"/>
            <ac:spMk id="3" creationId="{C7AE09DD-0B1E-3A56-E8A6-8BC6B6592433}"/>
          </ac:spMkLst>
        </pc:spChg>
      </pc:sldChg>
      <pc:sldChg chg="addSp modSp mod">
        <pc:chgData name="Karine SANCHEZ" userId="36592fb5-fd1d-45cc-b4ec-a221c4b7af00" providerId="ADAL" clId="{10929CDF-46C7-445D-B52F-7B6AC2AB53C0}" dt="2023-11-23T11:11:13.576" v="1227"/>
        <pc:sldMkLst>
          <pc:docMk/>
          <pc:sldMk cId="2258357812" sldId="279"/>
        </pc:sldMkLst>
        <pc:spChg chg="mod">
          <ac:chgData name="Karine SANCHEZ" userId="36592fb5-fd1d-45cc-b4ec-a221c4b7af00" providerId="ADAL" clId="{10929CDF-46C7-445D-B52F-7B6AC2AB53C0}" dt="2023-11-23T10:23:32.808" v="746" actId="1076"/>
          <ac:spMkLst>
            <pc:docMk/>
            <pc:sldMk cId="2258357812" sldId="279"/>
            <ac:spMk id="2" creationId="{ABD47D05-5CFB-689C-D4CF-EB52B7667F18}"/>
          </ac:spMkLst>
        </pc:spChg>
        <pc:picChg chg="add mod">
          <ac:chgData name="Karine SANCHEZ" userId="36592fb5-fd1d-45cc-b4ec-a221c4b7af00" providerId="ADAL" clId="{10929CDF-46C7-445D-B52F-7B6AC2AB53C0}" dt="2023-11-23T11:11:13.576" v="1227"/>
          <ac:picMkLst>
            <pc:docMk/>
            <pc:sldMk cId="2258357812" sldId="279"/>
            <ac:picMk id="7" creationId="{6FC41079-8853-1642-E0F6-5FD0EAF87ACA}"/>
          </ac:picMkLst>
        </pc:picChg>
      </pc:sldChg>
    </pc:docChg>
  </pc:docChgLst>
  <pc:docChgLst>
    <pc:chgData name="Karine SANCHEZ" userId="36592fb5-fd1d-45cc-b4ec-a221c4b7af00" providerId="ADAL" clId="{9066A3E0-5933-4FEA-8EA6-579F7725004F}"/>
    <pc:docChg chg="custSel modSld">
      <pc:chgData name="Karine SANCHEZ" userId="36592fb5-fd1d-45cc-b4ec-a221c4b7af00" providerId="ADAL" clId="{9066A3E0-5933-4FEA-8EA6-579F7725004F}" dt="2023-11-22T13:24:44.843" v="54"/>
      <pc:docMkLst>
        <pc:docMk/>
      </pc:docMkLst>
      <pc:sldChg chg="addSp modSp mod">
        <pc:chgData name="Karine SANCHEZ" userId="36592fb5-fd1d-45cc-b4ec-a221c4b7af00" providerId="ADAL" clId="{9066A3E0-5933-4FEA-8EA6-579F7725004F}" dt="2023-11-22T13:13:40.343" v="18" actId="1076"/>
        <pc:sldMkLst>
          <pc:docMk/>
          <pc:sldMk cId="4043737824" sldId="257"/>
        </pc:sldMkLst>
        <pc:spChg chg="add mod">
          <ac:chgData name="Karine SANCHEZ" userId="36592fb5-fd1d-45cc-b4ec-a221c4b7af00" providerId="ADAL" clId="{9066A3E0-5933-4FEA-8EA6-579F7725004F}" dt="2023-11-22T13:12:13.745" v="7" actId="14100"/>
          <ac:spMkLst>
            <pc:docMk/>
            <pc:sldMk cId="4043737824" sldId="257"/>
            <ac:spMk id="7" creationId="{89FFD7AB-BFB2-D681-679F-7033E4417573}"/>
          </ac:spMkLst>
        </pc:spChg>
        <pc:picChg chg="add mod ord">
          <ac:chgData name="Karine SANCHEZ" userId="36592fb5-fd1d-45cc-b4ec-a221c4b7af00" providerId="ADAL" clId="{9066A3E0-5933-4FEA-8EA6-579F7725004F}" dt="2023-11-22T13:13:40.343" v="18" actId="1076"/>
          <ac:picMkLst>
            <pc:docMk/>
            <pc:sldMk cId="4043737824" sldId="257"/>
            <ac:picMk id="5" creationId="{38AD69F1-65C4-08C9-F59A-0ACC32C2D0FD}"/>
          </ac:picMkLst>
        </pc:picChg>
      </pc:sldChg>
      <pc:sldChg chg="addSp modSp mod">
        <pc:chgData name="Karine SANCHEZ" userId="36592fb5-fd1d-45cc-b4ec-a221c4b7af00" providerId="ADAL" clId="{9066A3E0-5933-4FEA-8EA6-579F7725004F}" dt="2023-11-22T13:12:54.418" v="13" actId="1076"/>
        <pc:sldMkLst>
          <pc:docMk/>
          <pc:sldMk cId="1323710929" sldId="259"/>
        </pc:sldMkLst>
        <pc:picChg chg="add mod">
          <ac:chgData name="Karine SANCHEZ" userId="36592fb5-fd1d-45cc-b4ec-a221c4b7af00" providerId="ADAL" clId="{9066A3E0-5933-4FEA-8EA6-579F7725004F}" dt="2023-11-22T13:12:54.418" v="13" actId="1076"/>
          <ac:picMkLst>
            <pc:docMk/>
            <pc:sldMk cId="1323710929" sldId="259"/>
            <ac:picMk id="5" creationId="{4EA42BD7-81EE-C118-85E9-B69AE9775646}"/>
          </ac:picMkLst>
        </pc:picChg>
      </pc:sldChg>
      <pc:sldChg chg="addSp modSp">
        <pc:chgData name="Karine SANCHEZ" userId="36592fb5-fd1d-45cc-b4ec-a221c4b7af00" providerId="ADAL" clId="{9066A3E0-5933-4FEA-8EA6-579F7725004F}" dt="2023-11-22T13:13:01.811" v="14"/>
        <pc:sldMkLst>
          <pc:docMk/>
          <pc:sldMk cId="13389685" sldId="261"/>
        </pc:sldMkLst>
        <pc:picChg chg="add mod">
          <ac:chgData name="Karine SANCHEZ" userId="36592fb5-fd1d-45cc-b4ec-a221c4b7af00" providerId="ADAL" clId="{9066A3E0-5933-4FEA-8EA6-579F7725004F}" dt="2023-11-22T13:13:01.811" v="14"/>
          <ac:picMkLst>
            <pc:docMk/>
            <pc:sldMk cId="13389685" sldId="261"/>
            <ac:picMk id="3" creationId="{18A09BB3-C6FA-FF59-6820-4CD7964F62C1}"/>
          </ac:picMkLst>
        </pc:picChg>
      </pc:sldChg>
      <pc:sldChg chg="addSp modSp">
        <pc:chgData name="Karine SANCHEZ" userId="36592fb5-fd1d-45cc-b4ec-a221c4b7af00" providerId="ADAL" clId="{9066A3E0-5933-4FEA-8EA6-579F7725004F}" dt="2023-11-22T13:13:10.037" v="15"/>
        <pc:sldMkLst>
          <pc:docMk/>
          <pc:sldMk cId="389636824" sldId="264"/>
        </pc:sldMkLst>
        <pc:picChg chg="add mod">
          <ac:chgData name="Karine SANCHEZ" userId="36592fb5-fd1d-45cc-b4ec-a221c4b7af00" providerId="ADAL" clId="{9066A3E0-5933-4FEA-8EA6-579F7725004F}" dt="2023-11-22T13:13:10.037" v="15"/>
          <ac:picMkLst>
            <pc:docMk/>
            <pc:sldMk cId="389636824" sldId="264"/>
            <ac:picMk id="14" creationId="{538923A3-9103-EA2B-5583-C0F9326DDADB}"/>
          </ac:picMkLst>
        </pc:picChg>
      </pc:sldChg>
      <pc:sldChg chg="addSp modSp">
        <pc:chgData name="Karine SANCHEZ" userId="36592fb5-fd1d-45cc-b4ec-a221c4b7af00" providerId="ADAL" clId="{9066A3E0-5933-4FEA-8EA6-579F7725004F}" dt="2023-11-22T13:24:20.671" v="53"/>
        <pc:sldMkLst>
          <pc:docMk/>
          <pc:sldMk cId="2129054107" sldId="265"/>
        </pc:sldMkLst>
        <pc:picChg chg="add mod">
          <ac:chgData name="Karine SANCHEZ" userId="36592fb5-fd1d-45cc-b4ec-a221c4b7af00" providerId="ADAL" clId="{9066A3E0-5933-4FEA-8EA6-579F7725004F}" dt="2023-11-22T13:24:20.671" v="53"/>
          <ac:picMkLst>
            <pc:docMk/>
            <pc:sldMk cId="2129054107" sldId="265"/>
            <ac:picMk id="4" creationId="{C4BB6789-4C57-C853-7BCE-A41ABAEF76A6}"/>
          </ac:picMkLst>
        </pc:picChg>
      </pc:sldChg>
      <pc:sldChg chg="addSp modSp mod">
        <pc:chgData name="Karine SANCHEZ" userId="36592fb5-fd1d-45cc-b4ec-a221c4b7af00" providerId="ADAL" clId="{9066A3E0-5933-4FEA-8EA6-579F7725004F}" dt="2023-11-22T13:23:08.724" v="44"/>
        <pc:sldMkLst>
          <pc:docMk/>
          <pc:sldMk cId="3321655596" sldId="266"/>
        </pc:sldMkLst>
        <pc:spChg chg="mod">
          <ac:chgData name="Karine SANCHEZ" userId="36592fb5-fd1d-45cc-b4ec-a221c4b7af00" providerId="ADAL" clId="{9066A3E0-5933-4FEA-8EA6-579F7725004F}" dt="2023-11-22T13:23:05.887" v="43" actId="6549"/>
          <ac:spMkLst>
            <pc:docMk/>
            <pc:sldMk cId="3321655596" sldId="266"/>
            <ac:spMk id="3" creationId="{5FFBAAB8-6CED-93BB-B40B-3419216212A7}"/>
          </ac:spMkLst>
        </pc:spChg>
        <pc:spChg chg="mod">
          <ac:chgData name="Karine SANCHEZ" userId="36592fb5-fd1d-45cc-b4ec-a221c4b7af00" providerId="ADAL" clId="{9066A3E0-5933-4FEA-8EA6-579F7725004F}" dt="2023-11-22T13:23:08.724" v="44"/>
          <ac:spMkLst>
            <pc:docMk/>
            <pc:sldMk cId="3321655596" sldId="266"/>
            <ac:spMk id="5" creationId="{E490E09B-238E-D929-5436-6C615E2CF6F0}"/>
          </ac:spMkLst>
        </pc:spChg>
        <pc:grpChg chg="add mod">
          <ac:chgData name="Karine SANCHEZ" userId="36592fb5-fd1d-45cc-b4ec-a221c4b7af00" providerId="ADAL" clId="{9066A3E0-5933-4FEA-8EA6-579F7725004F}" dt="2023-11-22T13:23:08.724" v="44"/>
          <ac:grpSpMkLst>
            <pc:docMk/>
            <pc:sldMk cId="3321655596" sldId="266"/>
            <ac:grpSpMk id="4" creationId="{24DC1DB8-097C-D6E5-4EA8-1DE721B2B366}"/>
          </ac:grpSpMkLst>
        </pc:grpChg>
        <pc:picChg chg="mod">
          <ac:chgData name="Karine SANCHEZ" userId="36592fb5-fd1d-45cc-b4ec-a221c4b7af00" providerId="ADAL" clId="{9066A3E0-5933-4FEA-8EA6-579F7725004F}" dt="2023-11-22T13:23:08.724" v="44"/>
          <ac:picMkLst>
            <pc:docMk/>
            <pc:sldMk cId="3321655596" sldId="266"/>
            <ac:picMk id="6" creationId="{6B38DFD8-8F86-DE70-135E-5CAF05155485}"/>
          </ac:picMkLst>
        </pc:picChg>
      </pc:sldChg>
      <pc:sldChg chg="addSp delSp modSp mod">
        <pc:chgData name="Karine SANCHEZ" userId="36592fb5-fd1d-45cc-b4ec-a221c4b7af00" providerId="ADAL" clId="{9066A3E0-5933-4FEA-8EA6-579F7725004F}" dt="2023-11-22T13:23:58.611" v="51" actId="1076"/>
        <pc:sldMkLst>
          <pc:docMk/>
          <pc:sldMk cId="556124023" sldId="267"/>
        </pc:sldMkLst>
        <pc:spChg chg="del mod topLvl">
          <ac:chgData name="Karine SANCHEZ" userId="36592fb5-fd1d-45cc-b4ec-a221c4b7af00" providerId="ADAL" clId="{9066A3E0-5933-4FEA-8EA6-579F7725004F}" dt="2023-11-22T13:23:54.220" v="50" actId="478"/>
          <ac:spMkLst>
            <pc:docMk/>
            <pc:sldMk cId="556124023" sldId="267"/>
            <ac:spMk id="14" creationId="{16EFCB32-696B-2FC9-F618-8E9C285BD1D4}"/>
          </ac:spMkLst>
        </pc:spChg>
        <pc:grpChg chg="add del mod">
          <ac:chgData name="Karine SANCHEZ" userId="36592fb5-fd1d-45cc-b4ec-a221c4b7af00" providerId="ADAL" clId="{9066A3E0-5933-4FEA-8EA6-579F7725004F}" dt="2023-11-22T13:23:48.512" v="48" actId="165"/>
          <ac:grpSpMkLst>
            <pc:docMk/>
            <pc:sldMk cId="556124023" sldId="267"/>
            <ac:grpSpMk id="5" creationId="{A9B54478-7310-E689-B327-499B79AF4814}"/>
          </ac:grpSpMkLst>
        </pc:grpChg>
        <pc:picChg chg="mod topLvl">
          <ac:chgData name="Karine SANCHEZ" userId="36592fb5-fd1d-45cc-b4ec-a221c4b7af00" providerId="ADAL" clId="{9066A3E0-5933-4FEA-8EA6-579F7725004F}" dt="2023-11-22T13:23:58.611" v="51" actId="1076"/>
          <ac:picMkLst>
            <pc:docMk/>
            <pc:sldMk cId="556124023" sldId="267"/>
            <ac:picMk id="18" creationId="{99B61A74-A4D4-0613-C85E-FF46E1D09182}"/>
          </ac:picMkLst>
        </pc:picChg>
      </pc:sldChg>
      <pc:sldChg chg="addSp modSp">
        <pc:chgData name="Karine SANCHEZ" userId="36592fb5-fd1d-45cc-b4ec-a221c4b7af00" providerId="ADAL" clId="{9066A3E0-5933-4FEA-8EA6-579F7725004F}" dt="2023-11-22T13:13:18.528" v="16"/>
        <pc:sldMkLst>
          <pc:docMk/>
          <pc:sldMk cId="858365233" sldId="268"/>
        </pc:sldMkLst>
        <pc:picChg chg="add mod">
          <ac:chgData name="Karine SANCHEZ" userId="36592fb5-fd1d-45cc-b4ec-a221c4b7af00" providerId="ADAL" clId="{9066A3E0-5933-4FEA-8EA6-579F7725004F}" dt="2023-11-22T13:13:18.528" v="16"/>
          <ac:picMkLst>
            <pc:docMk/>
            <pc:sldMk cId="858365233" sldId="268"/>
            <ac:picMk id="3" creationId="{EF35EA2B-3AE3-C04C-DB49-0CC8D89FD8F5}"/>
          </ac:picMkLst>
        </pc:picChg>
      </pc:sldChg>
      <pc:sldChg chg="addSp modSp mod">
        <pc:chgData name="Karine SANCHEZ" userId="36592fb5-fd1d-45cc-b4ec-a221c4b7af00" providerId="ADAL" clId="{9066A3E0-5933-4FEA-8EA6-579F7725004F}" dt="2023-11-22T13:14:28.512" v="26" actId="167"/>
        <pc:sldMkLst>
          <pc:docMk/>
          <pc:sldMk cId="562372171" sldId="269"/>
        </pc:sldMkLst>
        <pc:spChg chg="add mod ord">
          <ac:chgData name="Karine SANCHEZ" userId="36592fb5-fd1d-45cc-b4ec-a221c4b7af00" providerId="ADAL" clId="{9066A3E0-5933-4FEA-8EA6-579F7725004F}" dt="2023-11-22T13:14:28.512" v="26" actId="167"/>
          <ac:spMkLst>
            <pc:docMk/>
            <pc:sldMk cId="562372171" sldId="269"/>
            <ac:spMk id="3" creationId="{81003A8B-DA21-5363-160A-9E58F92336E7}"/>
          </ac:spMkLst>
        </pc:spChg>
        <pc:picChg chg="add mod">
          <ac:chgData name="Karine SANCHEZ" userId="36592fb5-fd1d-45cc-b4ec-a221c4b7af00" providerId="ADAL" clId="{9066A3E0-5933-4FEA-8EA6-579F7725004F}" dt="2023-11-22T13:14:21.980" v="24" actId="1076"/>
          <ac:picMkLst>
            <pc:docMk/>
            <pc:sldMk cId="562372171" sldId="269"/>
            <ac:picMk id="2" creationId="{360E24AE-E220-9DA1-562F-C6DDE07B3BA9}"/>
          </ac:picMkLst>
        </pc:picChg>
      </pc:sldChg>
      <pc:sldChg chg="addSp modSp mod">
        <pc:chgData name="Karine SANCHEZ" userId="36592fb5-fd1d-45cc-b4ec-a221c4b7af00" providerId="ADAL" clId="{9066A3E0-5933-4FEA-8EA6-579F7725004F}" dt="2023-11-22T13:22:28.791" v="37" actId="164"/>
        <pc:sldMkLst>
          <pc:docMk/>
          <pc:sldMk cId="3607575607" sldId="272"/>
        </pc:sldMkLst>
        <pc:spChg chg="add mod ord">
          <ac:chgData name="Karine SANCHEZ" userId="36592fb5-fd1d-45cc-b4ec-a221c4b7af00" providerId="ADAL" clId="{9066A3E0-5933-4FEA-8EA6-579F7725004F}" dt="2023-11-22T13:22:28.791" v="37" actId="164"/>
          <ac:spMkLst>
            <pc:docMk/>
            <pc:sldMk cId="3607575607" sldId="272"/>
            <ac:spMk id="9" creationId="{9180E576-5E2C-985D-3026-1E17E119BDF7}"/>
          </ac:spMkLst>
        </pc:spChg>
        <pc:grpChg chg="add mod">
          <ac:chgData name="Karine SANCHEZ" userId="36592fb5-fd1d-45cc-b4ec-a221c4b7af00" providerId="ADAL" clId="{9066A3E0-5933-4FEA-8EA6-579F7725004F}" dt="2023-11-22T13:22:28.791" v="37" actId="164"/>
          <ac:grpSpMkLst>
            <pc:docMk/>
            <pc:sldMk cId="3607575607" sldId="272"/>
            <ac:grpSpMk id="10" creationId="{2E490705-C7DF-556D-7CAC-37B65B2F59D7}"/>
          </ac:grpSpMkLst>
        </pc:grpChg>
        <pc:picChg chg="add mod">
          <ac:chgData name="Karine SANCHEZ" userId="36592fb5-fd1d-45cc-b4ec-a221c4b7af00" providerId="ADAL" clId="{9066A3E0-5933-4FEA-8EA6-579F7725004F}" dt="2023-11-22T13:22:28.791" v="37" actId="164"/>
          <ac:picMkLst>
            <pc:docMk/>
            <pc:sldMk cId="3607575607" sldId="272"/>
            <ac:picMk id="7" creationId="{30357BA6-4622-FBCB-C368-490D858E7362}"/>
          </ac:picMkLst>
        </pc:picChg>
      </pc:sldChg>
      <pc:sldChg chg="addSp modSp">
        <pc:chgData name="Karine SANCHEZ" userId="36592fb5-fd1d-45cc-b4ec-a221c4b7af00" providerId="ADAL" clId="{9066A3E0-5933-4FEA-8EA6-579F7725004F}" dt="2023-11-22T13:22:43.884" v="39"/>
        <pc:sldMkLst>
          <pc:docMk/>
          <pc:sldMk cId="2926948680" sldId="273"/>
        </pc:sldMkLst>
        <pc:spChg chg="mod">
          <ac:chgData name="Karine SANCHEZ" userId="36592fb5-fd1d-45cc-b4ec-a221c4b7af00" providerId="ADAL" clId="{9066A3E0-5933-4FEA-8EA6-579F7725004F}" dt="2023-11-22T13:22:43.884" v="39"/>
          <ac:spMkLst>
            <pc:docMk/>
            <pc:sldMk cId="2926948680" sldId="273"/>
            <ac:spMk id="9" creationId="{253F3866-30AE-76F3-F7C2-2B986824D272}"/>
          </ac:spMkLst>
        </pc:spChg>
        <pc:grpChg chg="add mod">
          <ac:chgData name="Karine SANCHEZ" userId="36592fb5-fd1d-45cc-b4ec-a221c4b7af00" providerId="ADAL" clId="{9066A3E0-5933-4FEA-8EA6-579F7725004F}" dt="2023-11-22T13:22:43.884" v="39"/>
          <ac:grpSpMkLst>
            <pc:docMk/>
            <pc:sldMk cId="2926948680" sldId="273"/>
            <ac:grpSpMk id="6" creationId="{EB501F6C-960D-8A36-774E-B0DBE7332CF0}"/>
          </ac:grpSpMkLst>
        </pc:grpChg>
        <pc:picChg chg="mod">
          <ac:chgData name="Karine SANCHEZ" userId="36592fb5-fd1d-45cc-b4ec-a221c4b7af00" providerId="ADAL" clId="{9066A3E0-5933-4FEA-8EA6-579F7725004F}" dt="2023-11-22T13:22:43.884" v="39"/>
          <ac:picMkLst>
            <pc:docMk/>
            <pc:sldMk cId="2926948680" sldId="273"/>
            <ac:picMk id="10" creationId="{A8966FEB-CA96-F15F-BB53-218691014B71}"/>
          </ac:picMkLst>
        </pc:picChg>
      </pc:sldChg>
      <pc:sldChg chg="addSp modSp">
        <pc:chgData name="Karine SANCHEZ" userId="36592fb5-fd1d-45cc-b4ec-a221c4b7af00" providerId="ADAL" clId="{9066A3E0-5933-4FEA-8EA6-579F7725004F}" dt="2023-11-22T13:22:48.624" v="40"/>
        <pc:sldMkLst>
          <pc:docMk/>
          <pc:sldMk cId="2162727596" sldId="274"/>
        </pc:sldMkLst>
        <pc:spChg chg="mod">
          <ac:chgData name="Karine SANCHEZ" userId="36592fb5-fd1d-45cc-b4ec-a221c4b7af00" providerId="ADAL" clId="{9066A3E0-5933-4FEA-8EA6-579F7725004F}" dt="2023-11-22T13:22:48.624" v="40"/>
          <ac:spMkLst>
            <pc:docMk/>
            <pc:sldMk cId="2162727596" sldId="274"/>
            <ac:spMk id="6" creationId="{DABFA766-4C80-4446-AB11-E44C4AD4660A}"/>
          </ac:spMkLst>
        </pc:spChg>
        <pc:grpChg chg="add mod">
          <ac:chgData name="Karine SANCHEZ" userId="36592fb5-fd1d-45cc-b4ec-a221c4b7af00" providerId="ADAL" clId="{9066A3E0-5933-4FEA-8EA6-579F7725004F}" dt="2023-11-22T13:22:48.624" v="40"/>
          <ac:grpSpMkLst>
            <pc:docMk/>
            <pc:sldMk cId="2162727596" sldId="274"/>
            <ac:grpSpMk id="3" creationId="{D95EB95B-08AB-F474-67AF-70E9EB915DCE}"/>
          </ac:grpSpMkLst>
        </pc:grpChg>
        <pc:picChg chg="mod">
          <ac:chgData name="Karine SANCHEZ" userId="36592fb5-fd1d-45cc-b4ec-a221c4b7af00" providerId="ADAL" clId="{9066A3E0-5933-4FEA-8EA6-579F7725004F}" dt="2023-11-22T13:22:48.624" v="40"/>
          <ac:picMkLst>
            <pc:docMk/>
            <pc:sldMk cId="2162727596" sldId="274"/>
            <ac:picMk id="8" creationId="{9D0F3A69-CD2C-351A-02A8-08A759E1C4A5}"/>
          </ac:picMkLst>
        </pc:picChg>
      </pc:sldChg>
      <pc:sldChg chg="addSp modSp">
        <pc:chgData name="Karine SANCHEZ" userId="36592fb5-fd1d-45cc-b4ec-a221c4b7af00" providerId="ADAL" clId="{9066A3E0-5933-4FEA-8EA6-579F7725004F}" dt="2023-11-22T13:22:37.319" v="38"/>
        <pc:sldMkLst>
          <pc:docMk/>
          <pc:sldMk cId="3123630568" sldId="275"/>
        </pc:sldMkLst>
        <pc:spChg chg="mod">
          <ac:chgData name="Karine SANCHEZ" userId="36592fb5-fd1d-45cc-b4ec-a221c4b7af00" providerId="ADAL" clId="{9066A3E0-5933-4FEA-8EA6-579F7725004F}" dt="2023-11-22T13:22:37.319" v="38"/>
          <ac:spMkLst>
            <pc:docMk/>
            <pc:sldMk cId="3123630568" sldId="275"/>
            <ac:spMk id="6" creationId="{7C1F52E4-8C4C-7256-D580-64CB658BEE51}"/>
          </ac:spMkLst>
        </pc:spChg>
        <pc:grpChg chg="add mod">
          <ac:chgData name="Karine SANCHEZ" userId="36592fb5-fd1d-45cc-b4ec-a221c4b7af00" providerId="ADAL" clId="{9066A3E0-5933-4FEA-8EA6-579F7725004F}" dt="2023-11-22T13:22:37.319" v="38"/>
          <ac:grpSpMkLst>
            <pc:docMk/>
            <pc:sldMk cId="3123630568" sldId="275"/>
            <ac:grpSpMk id="3" creationId="{9A1DB3B4-7CA8-1C4A-F73D-DBA60D57AC31}"/>
          </ac:grpSpMkLst>
        </pc:grpChg>
        <pc:picChg chg="mod">
          <ac:chgData name="Karine SANCHEZ" userId="36592fb5-fd1d-45cc-b4ec-a221c4b7af00" providerId="ADAL" clId="{9066A3E0-5933-4FEA-8EA6-579F7725004F}" dt="2023-11-22T13:22:37.319" v="38"/>
          <ac:picMkLst>
            <pc:docMk/>
            <pc:sldMk cId="3123630568" sldId="275"/>
            <ac:picMk id="7" creationId="{49A29BF4-464B-13D0-8E83-B22F38F277E8}"/>
          </ac:picMkLst>
        </pc:picChg>
      </pc:sldChg>
      <pc:sldChg chg="addSp modSp">
        <pc:chgData name="Karine SANCHEZ" userId="36592fb5-fd1d-45cc-b4ec-a221c4b7af00" providerId="ADAL" clId="{9066A3E0-5933-4FEA-8EA6-579F7725004F}" dt="2023-11-22T13:22:53.616" v="41"/>
        <pc:sldMkLst>
          <pc:docMk/>
          <pc:sldMk cId="2968678238" sldId="276"/>
        </pc:sldMkLst>
        <pc:spChg chg="mod">
          <ac:chgData name="Karine SANCHEZ" userId="36592fb5-fd1d-45cc-b4ec-a221c4b7af00" providerId="ADAL" clId="{9066A3E0-5933-4FEA-8EA6-579F7725004F}" dt="2023-11-22T13:22:53.616" v="41"/>
          <ac:spMkLst>
            <pc:docMk/>
            <pc:sldMk cId="2968678238" sldId="276"/>
            <ac:spMk id="3" creationId="{49E066E8-5133-DDD8-29B8-EA072B1EAA46}"/>
          </ac:spMkLst>
        </pc:spChg>
        <pc:grpChg chg="add mod">
          <ac:chgData name="Karine SANCHEZ" userId="36592fb5-fd1d-45cc-b4ec-a221c4b7af00" providerId="ADAL" clId="{9066A3E0-5933-4FEA-8EA6-579F7725004F}" dt="2023-11-22T13:22:53.616" v="41"/>
          <ac:grpSpMkLst>
            <pc:docMk/>
            <pc:sldMk cId="2968678238" sldId="276"/>
            <ac:grpSpMk id="2" creationId="{F0D374AB-F478-C2EC-8291-B239DD27F3A7}"/>
          </ac:grpSpMkLst>
        </pc:grpChg>
        <pc:picChg chg="mod">
          <ac:chgData name="Karine SANCHEZ" userId="36592fb5-fd1d-45cc-b4ec-a221c4b7af00" providerId="ADAL" clId="{9066A3E0-5933-4FEA-8EA6-579F7725004F}" dt="2023-11-22T13:22:53.616" v="41"/>
          <ac:picMkLst>
            <pc:docMk/>
            <pc:sldMk cId="2968678238" sldId="276"/>
            <ac:picMk id="5" creationId="{95216F10-4481-C276-861D-3257ACE71D80}"/>
          </ac:picMkLst>
        </pc:picChg>
      </pc:sldChg>
      <pc:sldChg chg="addSp modSp">
        <pc:chgData name="Karine SANCHEZ" userId="36592fb5-fd1d-45cc-b4ec-a221c4b7af00" providerId="ADAL" clId="{9066A3E0-5933-4FEA-8EA6-579F7725004F}" dt="2023-11-22T13:22:58.461" v="42"/>
        <pc:sldMkLst>
          <pc:docMk/>
          <pc:sldMk cId="525667890" sldId="277"/>
        </pc:sldMkLst>
        <pc:spChg chg="mod">
          <ac:chgData name="Karine SANCHEZ" userId="36592fb5-fd1d-45cc-b4ec-a221c4b7af00" providerId="ADAL" clId="{9066A3E0-5933-4FEA-8EA6-579F7725004F}" dt="2023-11-22T13:22:58.461" v="42"/>
          <ac:spMkLst>
            <pc:docMk/>
            <pc:sldMk cId="525667890" sldId="277"/>
            <ac:spMk id="6" creationId="{DD021555-CCEA-E9AC-85BE-729AE6277E25}"/>
          </ac:spMkLst>
        </pc:spChg>
        <pc:grpChg chg="add mod">
          <ac:chgData name="Karine SANCHEZ" userId="36592fb5-fd1d-45cc-b4ec-a221c4b7af00" providerId="ADAL" clId="{9066A3E0-5933-4FEA-8EA6-579F7725004F}" dt="2023-11-22T13:22:58.461" v="42"/>
          <ac:grpSpMkLst>
            <pc:docMk/>
            <pc:sldMk cId="525667890" sldId="277"/>
            <ac:grpSpMk id="5" creationId="{D2B3D33A-7D9D-BA44-0966-725C4218C0F3}"/>
          </ac:grpSpMkLst>
        </pc:grpChg>
        <pc:picChg chg="mod">
          <ac:chgData name="Karine SANCHEZ" userId="36592fb5-fd1d-45cc-b4ec-a221c4b7af00" providerId="ADAL" clId="{9066A3E0-5933-4FEA-8EA6-579F7725004F}" dt="2023-11-22T13:22:58.461" v="42"/>
          <ac:picMkLst>
            <pc:docMk/>
            <pc:sldMk cId="525667890" sldId="277"/>
            <ac:picMk id="8" creationId="{D002582F-694C-D19D-4434-8F749A0B9DE8}"/>
          </ac:picMkLst>
        </pc:picChg>
      </pc:sldChg>
      <pc:sldChg chg="addSp modSp">
        <pc:chgData name="Karine SANCHEZ" userId="36592fb5-fd1d-45cc-b4ec-a221c4b7af00" providerId="ADAL" clId="{9066A3E0-5933-4FEA-8EA6-579F7725004F}" dt="2023-11-22T13:24:14.620" v="52"/>
        <pc:sldMkLst>
          <pc:docMk/>
          <pc:sldMk cId="1119654255" sldId="278"/>
        </pc:sldMkLst>
        <pc:picChg chg="add mod">
          <ac:chgData name="Karine SANCHEZ" userId="36592fb5-fd1d-45cc-b4ec-a221c4b7af00" providerId="ADAL" clId="{9066A3E0-5933-4FEA-8EA6-579F7725004F}" dt="2023-11-22T13:24:14.620" v="52"/>
          <ac:picMkLst>
            <pc:docMk/>
            <pc:sldMk cId="1119654255" sldId="278"/>
            <ac:picMk id="4" creationId="{A50352F7-E1AF-E016-556B-32AE2DACFF0B}"/>
          </ac:picMkLst>
        </pc:picChg>
      </pc:sldChg>
      <pc:sldChg chg="addSp modSp">
        <pc:chgData name="Karine SANCHEZ" userId="36592fb5-fd1d-45cc-b4ec-a221c4b7af00" providerId="ADAL" clId="{9066A3E0-5933-4FEA-8EA6-579F7725004F}" dt="2023-11-22T13:24:44.843" v="54"/>
        <pc:sldMkLst>
          <pc:docMk/>
          <pc:sldMk cId="2258357812" sldId="279"/>
        </pc:sldMkLst>
        <pc:spChg chg="mod">
          <ac:chgData name="Karine SANCHEZ" userId="36592fb5-fd1d-45cc-b4ec-a221c4b7af00" providerId="ADAL" clId="{9066A3E0-5933-4FEA-8EA6-579F7725004F}" dt="2023-11-22T13:24:44.843" v="54"/>
          <ac:spMkLst>
            <pc:docMk/>
            <pc:sldMk cId="2258357812" sldId="279"/>
            <ac:spMk id="4" creationId="{5240ECD4-FE51-BA01-2311-A9929AC1C7CF}"/>
          </ac:spMkLst>
        </pc:spChg>
        <pc:grpChg chg="add mod">
          <ac:chgData name="Karine SANCHEZ" userId="36592fb5-fd1d-45cc-b4ec-a221c4b7af00" providerId="ADAL" clId="{9066A3E0-5933-4FEA-8EA6-579F7725004F}" dt="2023-11-22T13:24:44.843" v="54"/>
          <ac:grpSpMkLst>
            <pc:docMk/>
            <pc:sldMk cId="2258357812" sldId="279"/>
            <ac:grpSpMk id="3" creationId="{4BFE84E4-AF78-E1D0-695F-0B9DA87863AB}"/>
          </ac:grpSpMkLst>
        </pc:grpChg>
        <pc:picChg chg="mod">
          <ac:chgData name="Karine SANCHEZ" userId="36592fb5-fd1d-45cc-b4ec-a221c4b7af00" providerId="ADAL" clId="{9066A3E0-5933-4FEA-8EA6-579F7725004F}" dt="2023-11-22T13:24:44.843" v="54"/>
          <ac:picMkLst>
            <pc:docMk/>
            <pc:sldMk cId="2258357812" sldId="279"/>
            <ac:picMk id="5" creationId="{FCC186DE-23B9-488B-EB7C-90561CC1D9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2641A86-FBF4-4831-9FF4-7B487F3492D7}" type="datetime1">
              <a:rPr lang="fr-FR" smtClean="0"/>
              <a:t>09/03/2024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‹N°›</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713F8BB-B1B5-4D35-A08C-A275931309FC}" type="datetime1">
              <a:rPr lang="fr-FR" smtClean="0"/>
              <a:t>09/03/2024</a:t>
            </a:fld>
            <a:endParaRPr lang="en-US"/>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
              <a:t>Modifiez les styles du texte du masque</a:t>
            </a:r>
            <a:endParaRPr lang="en-US"/>
          </a:p>
          <a:p>
            <a:pPr lvl="1" rtl="0"/>
            <a:r>
              <a:rPr lang="fr"/>
              <a:t>Deuxième niveau</a:t>
            </a:r>
          </a:p>
          <a:p>
            <a:pPr lvl="2" rtl="0"/>
            <a:r>
              <a:rPr lang="fr"/>
              <a:t>Troisième niveau</a:t>
            </a:r>
          </a:p>
          <a:p>
            <a:pPr lvl="3" rtl="0"/>
            <a:r>
              <a:rPr lang="fr"/>
              <a:t>Quatrième niveau</a:t>
            </a:r>
          </a:p>
          <a:p>
            <a:pPr lvl="4" rtl="0"/>
            <a:r>
              <a:rPr lang="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‹N°›</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ctrTitle" hasCustomPrompt="1"/>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fr"/>
              <a:t>Modifiez le style du titre</a:t>
            </a:r>
            <a:endParaRPr lang="en-US"/>
          </a:p>
        </p:txBody>
      </p:sp>
      <p:sp>
        <p:nvSpPr>
          <p:cNvPr id="3" name="Sous-titre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fr-FR"/>
              <a:t>Modifiez le style des sous-titres du masque</a:t>
            </a:r>
            <a:endParaRPr lang="en-US"/>
          </a:p>
        </p:txBody>
      </p:sp>
      <p:cxnSp>
        <p:nvCxnSpPr>
          <p:cNvPr id="9" name="Connecteur droit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e la date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EABA18A1-B72F-49DD-8A51-DC4A9B10C77C}" type="datetime1">
              <a:rPr lang="fr-FR" smtClean="0"/>
              <a:t>09/03/2024</a:t>
            </a:fld>
            <a:endParaRPr lang="en-US"/>
          </a:p>
        </p:txBody>
      </p:sp>
      <p:sp>
        <p:nvSpPr>
          <p:cNvPr id="5" name="Espace réservé du pied de page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en-US"/>
          </a:p>
        </p:txBody>
      </p:sp>
      <p:sp>
        <p:nvSpPr>
          <p:cNvPr id="6" name="Espace réservé du numéro de diapositive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en-US"/>
          </a:p>
        </p:txBody>
      </p:sp>
      <p:sp>
        <p:nvSpPr>
          <p:cNvPr id="3" name="Espace réservé du texte vertical 2"/>
          <p:cNvSpPr>
            <a:spLocks noGrp="1"/>
          </p:cNvSpPr>
          <p:nvPr>
            <p:ph type="body" orient="vert" idx="1"/>
          </p:nvPr>
        </p:nvSpPr>
        <p:spPr/>
        <p:txBody>
          <a:bodyPr vert="eaVert" lIns="45720" tIns="0" rIns="45720" bIns="0"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7" name="Espace réservé de la date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97A74DDF-14B3-4359-B246-DC1DC867FD8F}" type="datetime1">
              <a:rPr lang="fr-FR" smtClean="0"/>
              <a:t>09/03/2024</a:t>
            </a:fld>
            <a:endParaRPr lang="en-US"/>
          </a:p>
        </p:txBody>
      </p:sp>
      <p:sp>
        <p:nvSpPr>
          <p:cNvPr id="8" name="Espace réservé du pied de page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endParaRPr lang="en-US"/>
          </a:p>
        </p:txBody>
      </p:sp>
      <p:sp>
        <p:nvSpPr>
          <p:cNvPr id="9" name="Espace réservé du numéro de diapositive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vertical 1"/>
          <p:cNvSpPr>
            <a:spLocks noGrp="1"/>
          </p:cNvSpPr>
          <p:nvPr>
            <p:ph type="title" orient="vert" hasCustomPrompt="1"/>
          </p:nvPr>
        </p:nvSpPr>
        <p:spPr>
          <a:xfrm>
            <a:off x="8724900" y="412302"/>
            <a:ext cx="2628900" cy="5759898"/>
          </a:xfrm>
        </p:spPr>
        <p:txBody>
          <a:bodyPr vert="eaVert" rtlCol="0"/>
          <a:lstStyle>
            <a:lvl1pPr>
              <a:defRPr/>
            </a:lvl1pPr>
          </a:lstStyle>
          <a:p>
            <a:pPr rtl="0"/>
            <a:r>
              <a:rPr lang="fr"/>
              <a:t>Modifiez le style du titre</a:t>
            </a:r>
            <a:endParaRPr lang="en-US"/>
          </a:p>
        </p:txBody>
      </p:sp>
      <p:sp>
        <p:nvSpPr>
          <p:cNvPr id="3" name="Espace réservé du texte vertical 2"/>
          <p:cNvSpPr>
            <a:spLocks noGrp="1"/>
          </p:cNvSpPr>
          <p:nvPr>
            <p:ph type="body" orient="vert" idx="1"/>
          </p:nvPr>
        </p:nvSpPr>
        <p:spPr>
          <a:xfrm>
            <a:off x="838200" y="412302"/>
            <a:ext cx="7734300" cy="5759898"/>
          </a:xfrm>
        </p:spPr>
        <p:txBody>
          <a:bodyPr vert="eaVert" lIns="45720" tIns="0" rIns="45720" bIns="0"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7" name="Espace réservé de la date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72DB94D9-FA33-4622-B5B0-3A212B55AFC9}" type="datetime1">
              <a:rPr lang="fr-FR" smtClean="0"/>
              <a:t>09/03/2024</a:t>
            </a:fld>
            <a:endParaRPr lang="en-US"/>
          </a:p>
        </p:txBody>
      </p:sp>
      <p:sp>
        <p:nvSpPr>
          <p:cNvPr id="8" name="Espace réservé du pied de page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endParaRPr lang="en-US"/>
          </a:p>
        </p:txBody>
      </p:sp>
      <p:sp>
        <p:nvSpPr>
          <p:cNvPr id="10" name="Espace réservé du numéro de diapositive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en-US"/>
          </a:p>
        </p:txBody>
      </p:sp>
      <p:sp>
        <p:nvSpPr>
          <p:cNvPr id="3" name="Espace réservé du contenu 2"/>
          <p:cNvSpPr>
            <a:spLocks noGrp="1"/>
          </p:cNvSpPr>
          <p:nvPr>
            <p:ph idx="1"/>
          </p:nvPr>
        </p:nvSpPr>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7" name="Espace réservé de la date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75162FBC-E467-46B8-ABE1-98D95CFF2BA6}" type="datetime1">
              <a:rPr lang="fr-FR" smtClean="0"/>
              <a:t>09/03/2024</a:t>
            </a:fld>
            <a:endParaRPr lang="en-US"/>
          </a:p>
        </p:txBody>
      </p:sp>
      <p:sp>
        <p:nvSpPr>
          <p:cNvPr id="8" name="Espace réservé du pied de page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en-US"/>
          </a:p>
        </p:txBody>
      </p:sp>
      <p:sp>
        <p:nvSpPr>
          <p:cNvPr id="9" name="Espace réservé du numéro de diapositive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tête de section">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hasCustomPrompt="1"/>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fr"/>
              <a:t>Modifiez le style du titre</a:t>
            </a:r>
            <a:endParaRPr lang="en-US"/>
          </a:p>
        </p:txBody>
      </p:sp>
      <p:sp>
        <p:nvSpPr>
          <p:cNvPr id="3" name="Espace réservé du texte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FR"/>
              <a:t>Cliquez pour modifier les styles du texte du masque</a:t>
            </a:r>
          </a:p>
        </p:txBody>
      </p:sp>
      <p:cxnSp>
        <p:nvCxnSpPr>
          <p:cNvPr id="9" name="Connecteur droit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Espace réservé de la date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fld id="{E7F64E0A-ACF3-44BD-A54D-C44EDE2996DF}" type="datetime1">
              <a:rPr lang="fr-FR" smtClean="0"/>
              <a:t>09/03/2024</a:t>
            </a:fld>
            <a:endParaRPr lang="en-US"/>
          </a:p>
        </p:txBody>
      </p:sp>
      <p:sp>
        <p:nvSpPr>
          <p:cNvPr id="8" name="Espace réservé du pied de page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en-US"/>
          </a:p>
        </p:txBody>
      </p:sp>
      <p:sp>
        <p:nvSpPr>
          <p:cNvPr id="11" name="Espace réservé du numéro de diapositive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re 7"/>
          <p:cNvSpPr>
            <a:spLocks noGrp="1"/>
          </p:cNvSpPr>
          <p:nvPr>
            <p:ph type="title" hasCustomPrompt="1"/>
          </p:nvPr>
        </p:nvSpPr>
        <p:spPr>
          <a:xfrm>
            <a:off x="1097280" y="286603"/>
            <a:ext cx="10058400" cy="1450757"/>
          </a:xfrm>
        </p:spPr>
        <p:txBody>
          <a:bodyPr rtlCol="0"/>
          <a:lstStyle>
            <a:lvl1pPr>
              <a:defRPr/>
            </a:lvl1pPr>
          </a:lstStyle>
          <a:p>
            <a:pPr rtl="0"/>
            <a:r>
              <a:rPr lang="fr"/>
              <a:t>Modifiez le style du titre du masque</a:t>
            </a:r>
            <a:endParaRPr lang="en-US"/>
          </a:p>
        </p:txBody>
      </p:sp>
      <p:sp>
        <p:nvSpPr>
          <p:cNvPr id="3" name="Espace réservé du contenu 2"/>
          <p:cNvSpPr>
            <a:spLocks noGrp="1"/>
          </p:cNvSpPr>
          <p:nvPr>
            <p:ph sz="half" idx="1"/>
          </p:nvPr>
        </p:nvSpPr>
        <p:spPr>
          <a:xfrm>
            <a:off x="1097280" y="2120900"/>
            <a:ext cx="4639736" cy="3748193"/>
          </a:xfrm>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4" name="Espace réservé du contenu 3"/>
          <p:cNvSpPr>
            <a:spLocks noGrp="1"/>
          </p:cNvSpPr>
          <p:nvPr>
            <p:ph sz="half" idx="2"/>
          </p:nvPr>
        </p:nvSpPr>
        <p:spPr>
          <a:xfrm>
            <a:off x="6515944" y="2120900"/>
            <a:ext cx="4639736" cy="3748194"/>
          </a:xfrm>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2" name="Espace réservé de la date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F810B38C-D4F5-42C2-967A-0B7FC97B2621}" type="datetime1">
              <a:rPr lang="fr-FR" smtClean="0"/>
              <a:t>09/03/2024</a:t>
            </a:fld>
            <a:endParaRPr lang="en-US"/>
          </a:p>
        </p:txBody>
      </p:sp>
      <p:sp>
        <p:nvSpPr>
          <p:cNvPr id="9" name="Espace réservé du pied de page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en-US"/>
          </a:p>
        </p:txBody>
      </p:sp>
      <p:sp>
        <p:nvSpPr>
          <p:cNvPr id="10" name="Espace réservé du numéro de diapositive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re 9"/>
          <p:cNvSpPr>
            <a:spLocks noGrp="1"/>
          </p:cNvSpPr>
          <p:nvPr>
            <p:ph type="title"/>
          </p:nvPr>
        </p:nvSpPr>
        <p:spPr>
          <a:xfrm>
            <a:off x="1097280" y="286603"/>
            <a:ext cx="10058400" cy="1450757"/>
          </a:xfrm>
        </p:spPr>
        <p:txBody>
          <a:bodyPr rtlCol="0"/>
          <a:lstStyle/>
          <a:p>
            <a:pPr rtl="0"/>
            <a:r>
              <a:rPr lang="fr-FR"/>
              <a:t>Modifiez le style du titre</a:t>
            </a:r>
            <a:endParaRPr lang="en-US"/>
          </a:p>
        </p:txBody>
      </p:sp>
      <p:sp>
        <p:nvSpPr>
          <p:cNvPr id="3" name="Espace réservé du texte 2"/>
          <p:cNvSpPr>
            <a:spLocks noGrp="1"/>
          </p:cNvSpPr>
          <p:nvPr>
            <p:ph type="body" idx="1" hasCustomPrompt="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Modifiez les styles du texte du masque</a:t>
            </a:r>
          </a:p>
        </p:txBody>
      </p:sp>
      <p:sp>
        <p:nvSpPr>
          <p:cNvPr id="4" name="Espace réservé du contenu 3"/>
          <p:cNvSpPr>
            <a:spLocks noGrp="1"/>
          </p:cNvSpPr>
          <p:nvPr>
            <p:ph sz="half" idx="2"/>
          </p:nvPr>
        </p:nvSpPr>
        <p:spPr>
          <a:xfrm>
            <a:off x="1097280" y="2958274"/>
            <a:ext cx="4639736" cy="2910821"/>
          </a:xfrm>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5" name="Espace réservé du texte 4"/>
          <p:cNvSpPr>
            <a:spLocks noGrp="1"/>
          </p:cNvSpPr>
          <p:nvPr>
            <p:ph type="body" sz="quarter" idx="3" hasCustomPrompt="1"/>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Modifiez les styles du texte du masque</a:t>
            </a:r>
          </a:p>
        </p:txBody>
      </p:sp>
      <p:sp>
        <p:nvSpPr>
          <p:cNvPr id="6" name="Espace réservé du contenu 5"/>
          <p:cNvSpPr>
            <a:spLocks noGrp="1"/>
          </p:cNvSpPr>
          <p:nvPr>
            <p:ph sz="quarter" idx="4"/>
          </p:nvPr>
        </p:nvSpPr>
        <p:spPr>
          <a:xfrm>
            <a:off x="6515944" y="2958273"/>
            <a:ext cx="4639736" cy="2910821"/>
          </a:xfrm>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2" name="Espace réservé de la date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76C9646D-2F82-4FD6-98A1-C2A4C26D0529}" type="datetime1">
              <a:rPr lang="fr-FR" smtClean="0"/>
              <a:t>09/03/2024</a:t>
            </a:fld>
            <a:endParaRPr lang="en-US"/>
          </a:p>
        </p:txBody>
      </p:sp>
      <p:sp>
        <p:nvSpPr>
          <p:cNvPr id="11" name="Espace réservé du pied de page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en-US"/>
          </a:p>
        </p:txBody>
      </p:sp>
      <p:sp>
        <p:nvSpPr>
          <p:cNvPr id="12" name="Espace réservé au numéro de diapositive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rtlCol="0"/>
          <a:lstStyle>
            <a:lvl1pPr>
              <a:defRPr/>
            </a:lvl1pPr>
          </a:lstStyle>
          <a:p>
            <a:pPr rtl="0"/>
            <a:r>
              <a:rPr lang="fr"/>
              <a:t>Cliquez pour modifier le style du titre du masque</a:t>
            </a:r>
            <a:endParaRPr lang="en-US"/>
          </a:p>
        </p:txBody>
      </p:sp>
      <p:sp>
        <p:nvSpPr>
          <p:cNvPr id="6" name="Espace réservé de la date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63595C77-250B-4737-9E4A-69E5939CBC16}" type="datetime1">
              <a:rPr lang="fr-FR" smtClean="0"/>
              <a:t>09/03/2024</a:t>
            </a:fld>
            <a:endParaRPr lang="en-US"/>
          </a:p>
        </p:txBody>
      </p:sp>
      <p:sp>
        <p:nvSpPr>
          <p:cNvPr id="7" name="Espace réservé du pied de page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en-US"/>
          </a:p>
        </p:txBody>
      </p:sp>
      <p:sp>
        <p:nvSpPr>
          <p:cNvPr id="8" name="Espace réservé du numéro de diapositive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Espace réservé de la date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fld id="{8C7E81F3-FFCD-4236-B158-26C78CAC6E11}" type="datetime1">
              <a:rPr lang="fr-FR" smtClean="0"/>
              <a:t>09/03/2024</a:t>
            </a:fld>
            <a:endParaRPr lang="en-US"/>
          </a:p>
        </p:txBody>
      </p:sp>
      <p:sp>
        <p:nvSpPr>
          <p:cNvPr id="3" name="Espace réservé du pied de page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en-US"/>
          </a:p>
        </p:txBody>
      </p:sp>
      <p:sp>
        <p:nvSpPr>
          <p:cNvPr id="4" name="Espace réservé du numéro de diapositive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re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fr-FR"/>
              <a:t>Modifiez le style du titre</a:t>
            </a:r>
            <a:endParaRPr lang="en-US"/>
          </a:p>
        </p:txBody>
      </p:sp>
      <p:sp>
        <p:nvSpPr>
          <p:cNvPr id="3" name="Espace réservé du contenu 2"/>
          <p:cNvSpPr>
            <a:spLocks noGrp="1"/>
          </p:cNvSpPr>
          <p:nvPr>
            <p:ph idx="1"/>
          </p:nvPr>
        </p:nvSpPr>
        <p:spPr>
          <a:xfrm>
            <a:off x="5458984" y="812799"/>
            <a:ext cx="5928344" cy="5294757"/>
          </a:xfrm>
        </p:spPr>
        <p:txBody>
          <a:bodyPr rtlCol="0"/>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en-US"/>
          </a:p>
        </p:txBody>
      </p:sp>
      <p:sp>
        <p:nvSpPr>
          <p:cNvPr id="4" name="Espace réservé du texte 3"/>
          <p:cNvSpPr>
            <a:spLocks noGrp="1"/>
          </p:cNvSpPr>
          <p:nvPr>
            <p:ph type="body" sz="half" idx="2" hasCustomPrompt="1"/>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Modifiez les styles du texte du masque</a:t>
            </a:r>
          </a:p>
        </p:txBody>
      </p:sp>
      <p:sp>
        <p:nvSpPr>
          <p:cNvPr id="5" name="Espace réservé de la date 4"/>
          <p:cNvSpPr>
            <a:spLocks noGrp="1"/>
          </p:cNvSpPr>
          <p:nvPr>
            <p:ph type="dt" sz="half" idx="10"/>
          </p:nvPr>
        </p:nvSpPr>
        <p:spPr>
          <a:xfrm>
            <a:off x="643464" y="6446520"/>
            <a:ext cx="3517568" cy="365125"/>
          </a:xfrm>
        </p:spPr>
        <p:txBody>
          <a:bodyPr rtlCol="0"/>
          <a:lstStyle>
            <a:lvl1pPr algn="l">
              <a:defRPr/>
            </a:lvl1pPr>
          </a:lstStyle>
          <a:p>
            <a:pPr rtl="0"/>
            <a:fld id="{0A97361A-7C50-452A-9761-2F2CCDC29838}" type="datetime1">
              <a:rPr lang="fr-FR" smtClean="0"/>
              <a:t>09/03/2024</a:t>
            </a:fld>
            <a:endParaRPr lang="en-US"/>
          </a:p>
        </p:txBody>
      </p:sp>
      <p:sp>
        <p:nvSpPr>
          <p:cNvPr id="6" name="Espace réservé du pied de page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en-US"/>
          </a:p>
        </p:txBody>
      </p:sp>
      <p:sp>
        <p:nvSpPr>
          <p:cNvPr id="7" name="Espace réservé au numéro de diapositive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rtl="0"/>
              <a:t>‹N°›</a:t>
            </a:fld>
            <a:endParaRPr lang="en-US"/>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Espace réservé d’image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a:t>Cliquez sur l'icône pour ajouter une image</a:t>
            </a:r>
            <a:endParaRPr lang="en-US"/>
          </a:p>
        </p:txBody>
      </p:sp>
      <p:sp>
        <p:nvSpPr>
          <p:cNvPr id="2" name="Titre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fr-FR"/>
              <a:t>Modifiez le style du titre</a:t>
            </a:r>
            <a:endParaRPr lang="en-US"/>
          </a:p>
        </p:txBody>
      </p:sp>
      <p:sp>
        <p:nvSpPr>
          <p:cNvPr id="4" name="Espace réservé du texte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FR"/>
              <a:t>Cliquez pour modifier les styles du texte du masque</a:t>
            </a:r>
          </a:p>
        </p:txBody>
      </p:sp>
      <p:sp>
        <p:nvSpPr>
          <p:cNvPr id="5" name="Espace réservé de la date 4"/>
          <p:cNvSpPr>
            <a:spLocks noGrp="1"/>
          </p:cNvSpPr>
          <p:nvPr>
            <p:ph type="dt" sz="half" idx="10"/>
          </p:nvPr>
        </p:nvSpPr>
        <p:spPr/>
        <p:txBody>
          <a:bodyPr rtlCol="0"/>
          <a:lstStyle>
            <a:lvl1pPr>
              <a:defRPr/>
            </a:lvl1pPr>
          </a:lstStyle>
          <a:p>
            <a:pPr rtl="0"/>
            <a:fld id="{7E208F8F-9785-4D7E-B2D7-6FB9149CAF24}" type="datetime1">
              <a:rPr lang="fr-FR" smtClean="0"/>
              <a:t>09/03/2024</a:t>
            </a:fld>
            <a:endParaRPr lang="en-US"/>
          </a:p>
        </p:txBody>
      </p:sp>
      <p:sp>
        <p:nvSpPr>
          <p:cNvPr id="6" name="Espace réservé au pied de page 5"/>
          <p:cNvSpPr>
            <a:spLocks noGrp="1"/>
          </p:cNvSpPr>
          <p:nvPr>
            <p:ph type="ftr" sz="quarter" idx="11"/>
          </p:nvPr>
        </p:nvSpPr>
        <p:spPr>
          <a:xfrm>
            <a:off x="1097279" y="6446838"/>
            <a:ext cx="6818262" cy="365125"/>
          </a:xfrm>
        </p:spPr>
        <p:txBody>
          <a:bodyPr rtlCol="0"/>
          <a:lstStyle/>
          <a:p>
            <a:pPr algn="l" rtl="0"/>
            <a:endParaRPr lang="en-US"/>
          </a:p>
        </p:txBody>
      </p:sp>
      <p:sp>
        <p:nvSpPr>
          <p:cNvPr id="7" name="Espace réservé du numéro de diapositive 6"/>
          <p:cNvSpPr>
            <a:spLocks noGrp="1"/>
          </p:cNvSpPr>
          <p:nvPr>
            <p:ph type="sldNum" sz="quarter" idx="12"/>
          </p:nvPr>
        </p:nvSpPr>
        <p:spPr/>
        <p:txBody>
          <a:bodyPr rtlCol="0"/>
          <a:lstStyle/>
          <a:p>
            <a:pPr rtl="0"/>
            <a:fld id="{3A98EE3D-8CD1-4C3F-BD1C-C98C9596463C}" type="slidenum">
              <a:rPr lang="en-US" smtClean="0"/>
              <a:t>‹N°›</a:t>
            </a:fld>
            <a:endParaRPr lang="en-US"/>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Espace réservé du titre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fr"/>
              <a:t>Modifiez le style du titre</a:t>
            </a:r>
            <a:endParaRPr lang="en-US"/>
          </a:p>
        </p:txBody>
      </p:sp>
      <p:sp>
        <p:nvSpPr>
          <p:cNvPr id="3" name="Espace réservé du texte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fr"/>
              <a:t>Modifiez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endParaRPr lang="en-US"/>
          </a:p>
        </p:txBody>
      </p:sp>
      <p:sp>
        <p:nvSpPr>
          <p:cNvPr id="4" name="Espace réservé de la date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pPr rtl="0"/>
            <a:fld id="{33CD2423-DC0C-47A2-8916-10643EB35EC9}" type="datetime1">
              <a:rPr lang="fr-FR" smtClean="0"/>
              <a:t>09/03/2024</a:t>
            </a:fld>
            <a:endParaRPr lang="en-US"/>
          </a:p>
        </p:txBody>
      </p:sp>
      <p:sp>
        <p:nvSpPr>
          <p:cNvPr id="5" name="Espace réservé du pied de page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pPr rtl="0"/>
            <a:endParaRPr lang="en-US"/>
          </a:p>
        </p:txBody>
      </p:sp>
      <p:sp>
        <p:nvSpPr>
          <p:cNvPr id="6" name="Espace réservé du numéro de diapositive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pPr rtl="0"/>
            <a:fld id="{3A98EE3D-8CD1-4C3F-BD1C-C98C9596463C}" type="slidenum">
              <a:rPr lang="en-US" smtClean="0"/>
              <a:t>‹N°›</a:t>
            </a:fld>
            <a:endParaRPr lang="en-US"/>
          </a:p>
        </p:txBody>
      </p:sp>
      <p:cxnSp>
        <p:nvCxnSpPr>
          <p:cNvPr id="10" name="Connecteur droit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FD68DA-43BA-4508-8DE2-BA9BB7B2FA5B}"/>
              </a:ext>
            </a:extLst>
          </p:cNvPr>
          <p:cNvSpPr>
            <a:spLocks noGrp="1"/>
          </p:cNvSpPr>
          <p:nvPr>
            <p:ph type="title"/>
          </p:nvPr>
        </p:nvSpPr>
        <p:spPr>
          <a:xfrm>
            <a:off x="1097280" y="286603"/>
            <a:ext cx="10058400" cy="1450757"/>
          </a:xfrm>
        </p:spPr>
        <p:txBody>
          <a:bodyPr rtlCol="0" anchor="b">
            <a:normAutofit/>
          </a:bodyPr>
          <a:lstStyle/>
          <a:p>
            <a:pPr rtl="0"/>
            <a:r>
              <a:rPr lang="fr"/>
              <a:t>SCORE DE REPARABILITE</a:t>
            </a:r>
          </a:p>
        </p:txBody>
      </p:sp>
      <p:sp>
        <p:nvSpPr>
          <p:cNvPr id="3" name="Sous-titre 2">
            <a:extLst>
              <a:ext uri="{FF2B5EF4-FFF2-40B4-BE49-F238E27FC236}">
                <a16:creationId xmlns:a16="http://schemas.microsoft.com/office/drawing/2014/main" id="{A8E9CFF2-3777-4FF4-A759-8491175B0B7C}"/>
              </a:ext>
            </a:extLst>
          </p:cNvPr>
          <p:cNvSpPr>
            <a:spLocks noGrp="1"/>
          </p:cNvSpPr>
          <p:nvPr>
            <p:ph sz="half" idx="2"/>
          </p:nvPr>
        </p:nvSpPr>
        <p:spPr>
          <a:xfrm>
            <a:off x="6515944" y="2120900"/>
            <a:ext cx="4639736" cy="412750"/>
          </a:xfrm>
        </p:spPr>
        <p:txBody>
          <a:bodyPr rtlCol="0">
            <a:normAutofit fontScale="85000" lnSpcReduction="20000"/>
          </a:bodyPr>
          <a:lstStyle/>
          <a:p>
            <a:pPr rtl="0"/>
            <a:r>
              <a:rPr lang="fr-FR" sz="2500" b="1" dirty="0"/>
              <a:t>CHARTE GRAPHIQUE </a:t>
            </a:r>
          </a:p>
          <a:p>
            <a:pPr rtl="0"/>
            <a:endParaRPr lang="fr" sz="2500" b="1" dirty="0"/>
          </a:p>
        </p:txBody>
      </p:sp>
      <p:sp>
        <p:nvSpPr>
          <p:cNvPr id="7" name="Rectangle 6">
            <a:extLst>
              <a:ext uri="{FF2B5EF4-FFF2-40B4-BE49-F238E27FC236}">
                <a16:creationId xmlns:a16="http://schemas.microsoft.com/office/drawing/2014/main" id="{89FFD7AB-BFB2-D681-679F-7033E4417573}"/>
              </a:ext>
            </a:extLst>
          </p:cNvPr>
          <p:cNvSpPr/>
          <p:nvPr/>
        </p:nvSpPr>
        <p:spPr>
          <a:xfrm>
            <a:off x="0" y="6400800"/>
            <a:ext cx="1968759"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5" name="Image 4">
            <a:extLst>
              <a:ext uri="{FF2B5EF4-FFF2-40B4-BE49-F238E27FC236}">
                <a16:creationId xmlns:a16="http://schemas.microsoft.com/office/drawing/2014/main" id="{38AD69F1-65C4-08C9-F59A-0ACC32C2D0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254" y="6231664"/>
            <a:ext cx="1682250" cy="569013"/>
          </a:xfrm>
          <a:prstGeom prst="rect">
            <a:avLst/>
          </a:prstGeom>
        </p:spPr>
      </p:pic>
      <p:pic>
        <p:nvPicPr>
          <p:cNvPr id="9" name="Image 8">
            <a:extLst>
              <a:ext uri="{FF2B5EF4-FFF2-40B4-BE49-F238E27FC236}">
                <a16:creationId xmlns:a16="http://schemas.microsoft.com/office/drawing/2014/main" id="{B8815CEC-B37F-DE25-42E3-440B8E12EA99}"/>
              </a:ext>
            </a:extLst>
          </p:cNvPr>
          <p:cNvPicPr>
            <a:picLocks noChangeAspect="1"/>
          </p:cNvPicPr>
          <p:nvPr/>
        </p:nvPicPr>
        <p:blipFill>
          <a:blip r:embed="rId3"/>
          <a:stretch>
            <a:fillRect/>
          </a:stretch>
        </p:blipFill>
        <p:spPr>
          <a:xfrm>
            <a:off x="2498985" y="3316604"/>
            <a:ext cx="790575" cy="752475"/>
          </a:xfrm>
          <a:prstGeom prst="rect">
            <a:avLst/>
          </a:prstGeom>
        </p:spPr>
      </p:pic>
      <p:pic>
        <p:nvPicPr>
          <p:cNvPr id="11" name="Image 10">
            <a:extLst>
              <a:ext uri="{FF2B5EF4-FFF2-40B4-BE49-F238E27FC236}">
                <a16:creationId xmlns:a16="http://schemas.microsoft.com/office/drawing/2014/main" id="{99BA3659-E9C7-29A9-24F8-2CC25EBD8B03}"/>
              </a:ext>
            </a:extLst>
          </p:cNvPr>
          <p:cNvPicPr>
            <a:picLocks noChangeAspect="1"/>
          </p:cNvPicPr>
          <p:nvPr/>
        </p:nvPicPr>
        <p:blipFill>
          <a:blip r:embed="rId4"/>
          <a:stretch>
            <a:fillRect/>
          </a:stretch>
        </p:blipFill>
        <p:spPr>
          <a:xfrm>
            <a:off x="4000068" y="3316603"/>
            <a:ext cx="760836" cy="752475"/>
          </a:xfrm>
          <a:prstGeom prst="rect">
            <a:avLst/>
          </a:prstGeom>
        </p:spPr>
      </p:pic>
      <p:pic>
        <p:nvPicPr>
          <p:cNvPr id="13" name="Image 12">
            <a:extLst>
              <a:ext uri="{FF2B5EF4-FFF2-40B4-BE49-F238E27FC236}">
                <a16:creationId xmlns:a16="http://schemas.microsoft.com/office/drawing/2014/main" id="{901E5757-261A-C865-B145-CF2905D5E4FF}"/>
              </a:ext>
            </a:extLst>
          </p:cNvPr>
          <p:cNvPicPr>
            <a:picLocks noChangeAspect="1"/>
          </p:cNvPicPr>
          <p:nvPr/>
        </p:nvPicPr>
        <p:blipFill>
          <a:blip r:embed="rId5"/>
          <a:stretch>
            <a:fillRect/>
          </a:stretch>
        </p:blipFill>
        <p:spPr>
          <a:xfrm>
            <a:off x="5471412" y="3316603"/>
            <a:ext cx="760076" cy="752475"/>
          </a:xfrm>
          <a:prstGeom prst="rect">
            <a:avLst/>
          </a:prstGeom>
        </p:spPr>
      </p:pic>
      <p:pic>
        <p:nvPicPr>
          <p:cNvPr id="15" name="Image 14">
            <a:extLst>
              <a:ext uri="{FF2B5EF4-FFF2-40B4-BE49-F238E27FC236}">
                <a16:creationId xmlns:a16="http://schemas.microsoft.com/office/drawing/2014/main" id="{86562EBF-C52C-B377-A211-2187C12BF3F0}"/>
              </a:ext>
            </a:extLst>
          </p:cNvPr>
          <p:cNvPicPr>
            <a:picLocks noChangeAspect="1"/>
          </p:cNvPicPr>
          <p:nvPr/>
        </p:nvPicPr>
        <p:blipFill>
          <a:blip r:embed="rId6"/>
          <a:stretch>
            <a:fillRect/>
          </a:stretch>
        </p:blipFill>
        <p:spPr>
          <a:xfrm>
            <a:off x="6941996" y="3316602"/>
            <a:ext cx="812407" cy="752475"/>
          </a:xfrm>
          <a:prstGeom prst="rect">
            <a:avLst/>
          </a:prstGeom>
        </p:spPr>
      </p:pic>
      <p:pic>
        <p:nvPicPr>
          <p:cNvPr id="17" name="Image 16">
            <a:extLst>
              <a:ext uri="{FF2B5EF4-FFF2-40B4-BE49-F238E27FC236}">
                <a16:creationId xmlns:a16="http://schemas.microsoft.com/office/drawing/2014/main" id="{0134196D-B379-5FAC-5E02-020C4DA9E4CB}"/>
              </a:ext>
            </a:extLst>
          </p:cNvPr>
          <p:cNvPicPr>
            <a:picLocks noChangeAspect="1"/>
          </p:cNvPicPr>
          <p:nvPr/>
        </p:nvPicPr>
        <p:blipFill>
          <a:blip r:embed="rId7"/>
          <a:stretch>
            <a:fillRect/>
          </a:stretch>
        </p:blipFill>
        <p:spPr>
          <a:xfrm>
            <a:off x="8464911" y="3316602"/>
            <a:ext cx="837537" cy="752475"/>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0F28A4F7-79D6-E5C5-FB41-618DE5E45AF0}"/>
              </a:ext>
            </a:extLst>
          </p:cNvPr>
          <p:cNvSpPr txBox="1"/>
          <p:nvPr/>
        </p:nvSpPr>
        <p:spPr>
          <a:xfrm>
            <a:off x="3984171" y="315103"/>
            <a:ext cx="3744686" cy="584775"/>
          </a:xfrm>
          <a:prstGeom prst="rect">
            <a:avLst/>
          </a:prstGeom>
          <a:noFill/>
        </p:spPr>
        <p:txBody>
          <a:bodyPr wrap="square" lIns="91440" tIns="45720" rIns="91440" bIns="45720" rtlCol="0" anchor="t">
            <a:spAutoFit/>
          </a:bodyPr>
          <a:lstStyle/>
          <a:p>
            <a:r>
              <a:rPr lang="fr-FR" sz="3200" b="1" dirty="0"/>
              <a:t>IDENTITÉ VISUELLE </a:t>
            </a:r>
            <a:endParaRPr lang="fr-FR" sz="3200" dirty="0"/>
          </a:p>
        </p:txBody>
      </p:sp>
      <p:sp>
        <p:nvSpPr>
          <p:cNvPr id="7" name="ZoneTexte 6">
            <a:extLst>
              <a:ext uri="{FF2B5EF4-FFF2-40B4-BE49-F238E27FC236}">
                <a16:creationId xmlns:a16="http://schemas.microsoft.com/office/drawing/2014/main" id="{116AE64C-6F7F-63FF-3874-2CFC704DB737}"/>
              </a:ext>
            </a:extLst>
          </p:cNvPr>
          <p:cNvSpPr txBox="1"/>
          <p:nvPr/>
        </p:nvSpPr>
        <p:spPr>
          <a:xfrm>
            <a:off x="453053" y="1144514"/>
            <a:ext cx="10591660" cy="1200329"/>
          </a:xfrm>
          <a:prstGeom prst="rect">
            <a:avLst/>
          </a:prstGeom>
          <a:noFill/>
        </p:spPr>
        <p:txBody>
          <a:bodyPr wrap="square" lIns="91440" tIns="45720" rIns="91440" bIns="45720" rtlCol="0" anchor="t">
            <a:spAutoFit/>
          </a:bodyPr>
          <a:lstStyle/>
          <a:p>
            <a:pPr algn="just"/>
            <a:r>
              <a:rPr lang="fr-FR" b="1" dirty="0">
                <a:latin typeface="Gill Sans MT"/>
              </a:rPr>
              <a:t>Le score de réparabilité permet aux producteurs, importateurs, distributeurs ou autres émetteurs sur le marché de renseigner les consommateurs sur la capacité à réparer le produit concerné. </a:t>
            </a:r>
            <a:endParaRPr lang="en-US" dirty="0">
              <a:latin typeface="Franklin Gothic Book" panose="020F0502020204030204"/>
            </a:endParaRPr>
          </a:p>
          <a:p>
            <a:pPr algn="just"/>
            <a:endParaRPr lang="fr-FR" dirty="0">
              <a:latin typeface="Gill Sans MT"/>
            </a:endParaRPr>
          </a:p>
        </p:txBody>
      </p:sp>
      <p:sp>
        <p:nvSpPr>
          <p:cNvPr id="8" name="ZoneTexte 7">
            <a:extLst>
              <a:ext uri="{FF2B5EF4-FFF2-40B4-BE49-F238E27FC236}">
                <a16:creationId xmlns:a16="http://schemas.microsoft.com/office/drawing/2014/main" id="{3159D3D1-8B63-BC4C-DBED-E0EA569D3F88}"/>
              </a:ext>
            </a:extLst>
          </p:cNvPr>
          <p:cNvSpPr txBox="1"/>
          <p:nvPr/>
        </p:nvSpPr>
        <p:spPr>
          <a:xfrm>
            <a:off x="507482" y="4885900"/>
            <a:ext cx="10526345" cy="1200329"/>
          </a:xfrm>
          <a:prstGeom prst="rect">
            <a:avLst/>
          </a:prstGeom>
          <a:noFill/>
        </p:spPr>
        <p:txBody>
          <a:bodyPr wrap="square" lIns="91440" tIns="45720" rIns="91440" bIns="45720" rtlCol="0" anchor="t">
            <a:spAutoFit/>
          </a:bodyPr>
          <a:lstStyle/>
          <a:p>
            <a:pPr algn="just"/>
            <a:r>
              <a:rPr lang="fr-FR" sz="1800" b="0" i="0" u="none" strike="noStrike" baseline="0" dirty="0">
                <a:latin typeface="Gill Sans MT"/>
              </a:rPr>
              <a:t>Destiné à être affiché au moment de l’acte d’achat, le score de réparabilité consiste en une note sur dix obtenue en divisant par dix un score global sur cent points, selon cinq critères chacun noté sur vingt et de pondération égale, permettant d’apprécier le caractère réparable des produits concernés. Le code donne une coordonnée</a:t>
            </a:r>
            <a:r>
              <a:rPr lang="fr-FR" dirty="0">
                <a:latin typeface="Gill Sans MT"/>
              </a:rPr>
              <a:t>.</a:t>
            </a:r>
            <a:endParaRPr lang="en-US"/>
          </a:p>
        </p:txBody>
      </p:sp>
      <p:sp>
        <p:nvSpPr>
          <p:cNvPr id="3" name="TextBox 2">
            <a:extLst>
              <a:ext uri="{FF2B5EF4-FFF2-40B4-BE49-F238E27FC236}">
                <a16:creationId xmlns:a16="http://schemas.microsoft.com/office/drawing/2014/main" id="{3FD439BB-65EA-E375-DF2C-B1F4634195CE}"/>
              </a:ext>
            </a:extLst>
          </p:cNvPr>
          <p:cNvSpPr txBox="1"/>
          <p:nvPr/>
        </p:nvSpPr>
        <p:spPr>
          <a:xfrm>
            <a:off x="509118" y="2276253"/>
            <a:ext cx="4279540" cy="2308324"/>
          </a:xfrm>
          <a:prstGeom prst="rect">
            <a:avLst/>
          </a:prstGeom>
          <a:solidFill>
            <a:schemeClr val="accent1">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800" baseline="0" dirty="0">
                <a:latin typeface="Gill Sans MT"/>
              </a:rPr>
              <a:t>La promesse de la marque tient à la transparence de l’information retranscrite par une notation sur 10. </a:t>
            </a:r>
            <a:endParaRPr lang="en-US" dirty="0">
              <a:latin typeface="Franklin Gothic Book" panose="020F0502020204030204"/>
            </a:endParaRPr>
          </a:p>
          <a:p>
            <a:endParaRPr lang="fr-FR" dirty="0">
              <a:latin typeface="Gill Sans MT"/>
            </a:endParaRPr>
          </a:p>
          <a:p>
            <a:pPr algn="l"/>
            <a:r>
              <a:rPr lang="fr-FR" sz="1800" baseline="0" dirty="0">
                <a:latin typeface="Gill Sans MT"/>
              </a:rPr>
              <a:t>Elle permet de traduire la performance des produits, en termes d’économies réalisées par les revendeurs ainsi que par les clients finaux.</a:t>
            </a:r>
            <a:r>
              <a:rPr lang="fr-FR" sz="1800" dirty="0">
                <a:latin typeface="Gill Sans MT"/>
                <a:ea typeface="Gill Sans MT"/>
                <a:cs typeface="Gill Sans MT"/>
              </a:rPr>
              <a:t>​</a:t>
            </a:r>
            <a:endParaRPr lang="en-US" dirty="0"/>
          </a:p>
        </p:txBody>
      </p:sp>
      <p:pic>
        <p:nvPicPr>
          <p:cNvPr id="4" name="Picture 3">
            <a:extLst>
              <a:ext uri="{FF2B5EF4-FFF2-40B4-BE49-F238E27FC236}">
                <a16:creationId xmlns:a16="http://schemas.microsoft.com/office/drawing/2014/main" id="{804342C3-ADC1-105F-FEC1-A14F6171B3ED}"/>
              </a:ext>
            </a:extLst>
          </p:cNvPr>
          <p:cNvPicPr>
            <a:picLocks noChangeAspect="1"/>
          </p:cNvPicPr>
          <p:nvPr/>
        </p:nvPicPr>
        <p:blipFill>
          <a:blip r:embed="rId2"/>
          <a:stretch>
            <a:fillRect/>
          </a:stretch>
        </p:blipFill>
        <p:spPr>
          <a:xfrm>
            <a:off x="7053174" y="3685441"/>
            <a:ext cx="1524001" cy="983083"/>
          </a:xfrm>
          <a:prstGeom prst="rect">
            <a:avLst/>
          </a:prstGeom>
        </p:spPr>
      </p:pic>
      <p:pic>
        <p:nvPicPr>
          <p:cNvPr id="5" name="Picture 4">
            <a:extLst>
              <a:ext uri="{FF2B5EF4-FFF2-40B4-BE49-F238E27FC236}">
                <a16:creationId xmlns:a16="http://schemas.microsoft.com/office/drawing/2014/main" id="{B714F2DC-B635-A17E-1838-9F389CEA8C8B}"/>
              </a:ext>
            </a:extLst>
          </p:cNvPr>
          <p:cNvPicPr>
            <a:picLocks noChangeAspect="1"/>
          </p:cNvPicPr>
          <p:nvPr/>
        </p:nvPicPr>
        <p:blipFill>
          <a:blip r:embed="rId3"/>
          <a:stretch>
            <a:fillRect/>
          </a:stretch>
        </p:blipFill>
        <p:spPr>
          <a:xfrm>
            <a:off x="9130341" y="2504342"/>
            <a:ext cx="1365850" cy="896820"/>
          </a:xfrm>
          <a:prstGeom prst="rect">
            <a:avLst/>
          </a:prstGeom>
        </p:spPr>
      </p:pic>
      <p:pic>
        <p:nvPicPr>
          <p:cNvPr id="9" name="Picture 8">
            <a:extLst>
              <a:ext uri="{FF2B5EF4-FFF2-40B4-BE49-F238E27FC236}">
                <a16:creationId xmlns:a16="http://schemas.microsoft.com/office/drawing/2014/main" id="{5223F283-C1E8-2FEE-EAD6-28EB54FA3538}"/>
              </a:ext>
            </a:extLst>
          </p:cNvPr>
          <p:cNvPicPr>
            <a:picLocks noChangeAspect="1"/>
          </p:cNvPicPr>
          <p:nvPr/>
        </p:nvPicPr>
        <p:blipFill>
          <a:blip r:embed="rId4"/>
          <a:stretch>
            <a:fillRect/>
          </a:stretch>
        </p:blipFill>
        <p:spPr>
          <a:xfrm>
            <a:off x="7049939" y="2502903"/>
            <a:ext cx="1524001" cy="925574"/>
          </a:xfrm>
          <a:prstGeom prst="rect">
            <a:avLst/>
          </a:prstGeom>
        </p:spPr>
      </p:pic>
      <p:pic>
        <p:nvPicPr>
          <p:cNvPr id="11" name="Picture 10">
            <a:extLst>
              <a:ext uri="{FF2B5EF4-FFF2-40B4-BE49-F238E27FC236}">
                <a16:creationId xmlns:a16="http://schemas.microsoft.com/office/drawing/2014/main" id="{3D539419-4D48-1A34-BDF2-892C4E624FBC}"/>
              </a:ext>
            </a:extLst>
          </p:cNvPr>
          <p:cNvPicPr>
            <a:picLocks noChangeAspect="1"/>
          </p:cNvPicPr>
          <p:nvPr/>
        </p:nvPicPr>
        <p:blipFill>
          <a:blip r:embed="rId5"/>
          <a:stretch>
            <a:fillRect/>
          </a:stretch>
        </p:blipFill>
        <p:spPr>
          <a:xfrm>
            <a:off x="5039264" y="2465164"/>
            <a:ext cx="1639019" cy="1026214"/>
          </a:xfrm>
          <a:prstGeom prst="rect">
            <a:avLst/>
          </a:prstGeom>
        </p:spPr>
      </p:pic>
      <p:pic>
        <p:nvPicPr>
          <p:cNvPr id="13" name="Picture 12">
            <a:extLst>
              <a:ext uri="{FF2B5EF4-FFF2-40B4-BE49-F238E27FC236}">
                <a16:creationId xmlns:a16="http://schemas.microsoft.com/office/drawing/2014/main" id="{B78554B2-7162-BB4A-F104-505D181BEAB6}"/>
              </a:ext>
            </a:extLst>
          </p:cNvPr>
          <p:cNvPicPr>
            <a:picLocks noChangeAspect="1"/>
          </p:cNvPicPr>
          <p:nvPr/>
        </p:nvPicPr>
        <p:blipFill>
          <a:blip r:embed="rId6"/>
          <a:stretch>
            <a:fillRect/>
          </a:stretch>
        </p:blipFill>
        <p:spPr>
          <a:xfrm>
            <a:off x="9136452" y="3686161"/>
            <a:ext cx="1423359" cy="983082"/>
          </a:xfrm>
          <a:prstGeom prst="rect">
            <a:avLst/>
          </a:prstGeom>
        </p:spPr>
      </p:pic>
    </p:spTree>
    <p:extLst>
      <p:ext uri="{BB962C8B-B14F-4D97-AF65-F5344CB8AC3E}">
        <p14:creationId xmlns:p14="http://schemas.microsoft.com/office/powerpoint/2010/main" val="3620035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99FD4C-F5AC-BB40-4C33-2A1DADA2E6EE}"/>
              </a:ext>
            </a:extLst>
          </p:cNvPr>
          <p:cNvSpPr/>
          <p:nvPr/>
        </p:nvSpPr>
        <p:spPr>
          <a:xfrm>
            <a:off x="1118119" y="1135017"/>
            <a:ext cx="2455506" cy="295470"/>
          </a:xfrm>
          <a:prstGeom prst="rect">
            <a:avLst/>
          </a:prstGeom>
          <a:solidFill>
            <a:schemeClr val="accent1">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lIns="91440" tIns="45720" rIns="91440" bIns="45720" rtlCol="0" anchor="ctr"/>
          <a:lstStyle/>
          <a:p>
            <a:r>
              <a:rPr lang="fr-FR" b="1" dirty="0">
                <a:solidFill>
                  <a:schemeClr val="tx1"/>
                </a:solidFill>
                <a:latin typeface="Gill Sans MT"/>
              </a:rPr>
              <a:t>1 – Pictogramme</a:t>
            </a:r>
          </a:p>
        </p:txBody>
      </p:sp>
      <p:sp>
        <p:nvSpPr>
          <p:cNvPr id="3" name="Rectangle 2">
            <a:extLst>
              <a:ext uri="{FF2B5EF4-FFF2-40B4-BE49-F238E27FC236}">
                <a16:creationId xmlns:a16="http://schemas.microsoft.com/office/drawing/2014/main" id="{C68B473D-E63F-0023-058C-3828E67B9646}"/>
              </a:ext>
            </a:extLst>
          </p:cNvPr>
          <p:cNvSpPr/>
          <p:nvPr/>
        </p:nvSpPr>
        <p:spPr>
          <a:xfrm>
            <a:off x="1118119" y="2398067"/>
            <a:ext cx="2514600" cy="354713"/>
          </a:xfrm>
          <a:prstGeom prst="rect">
            <a:avLst/>
          </a:prstGeom>
          <a:solidFill>
            <a:schemeClr val="accent1">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lIns="91440" tIns="45720" rIns="91440" bIns="45720" rtlCol="0" anchor="ctr"/>
          <a:lstStyle/>
          <a:p>
            <a:r>
              <a:rPr lang="fr-FR" b="1" dirty="0">
                <a:solidFill>
                  <a:schemeClr val="tx1"/>
                </a:solidFill>
                <a:latin typeface="Gill Sans MT"/>
              </a:rPr>
              <a:t>2 – Notation</a:t>
            </a:r>
          </a:p>
        </p:txBody>
      </p:sp>
      <p:sp>
        <p:nvSpPr>
          <p:cNvPr id="5" name="ZoneTexte 4">
            <a:extLst>
              <a:ext uri="{FF2B5EF4-FFF2-40B4-BE49-F238E27FC236}">
                <a16:creationId xmlns:a16="http://schemas.microsoft.com/office/drawing/2014/main" id="{C797AA17-55B7-3FEE-EE04-A30E17433E73}"/>
              </a:ext>
            </a:extLst>
          </p:cNvPr>
          <p:cNvSpPr txBox="1"/>
          <p:nvPr/>
        </p:nvSpPr>
        <p:spPr>
          <a:xfrm>
            <a:off x="1050967" y="5256438"/>
            <a:ext cx="7155026" cy="923330"/>
          </a:xfrm>
          <a:prstGeom prst="rect">
            <a:avLst/>
          </a:prstGeom>
          <a:noFill/>
        </p:spPr>
        <p:txBody>
          <a:bodyPr wrap="square" lIns="91440" tIns="45720" rIns="91440" bIns="45720" rtlCol="0" anchor="t">
            <a:spAutoFit/>
          </a:bodyPr>
          <a:lstStyle/>
          <a:p>
            <a:r>
              <a:rPr lang="fr-FR" dirty="0">
                <a:latin typeface="Gill Sans MT"/>
              </a:rPr>
              <a:t>Pour le logo générique : cet élément graphique </a:t>
            </a:r>
            <a:endParaRPr lang="en-US" dirty="0">
              <a:latin typeface="Gill Sans MT"/>
            </a:endParaRPr>
          </a:p>
          <a:p>
            <a:r>
              <a:rPr lang="fr-FR" dirty="0">
                <a:latin typeface="Gill Sans MT"/>
              </a:rPr>
              <a:t>est </a:t>
            </a:r>
            <a:r>
              <a:rPr lang="fr-FR" sz="1400" b="1" dirty="0">
                <a:latin typeface="Gill Sans MT"/>
              </a:rPr>
              <a:t>TOUJOURS ACCOMPAGNÉ </a:t>
            </a:r>
            <a:endParaRPr lang="en-US" sz="1400" dirty="0">
              <a:latin typeface="Gill Sans MT"/>
            </a:endParaRPr>
          </a:p>
          <a:p>
            <a:r>
              <a:rPr lang="fr-FR" dirty="0">
                <a:latin typeface="Gill Sans MT"/>
              </a:rPr>
              <a:t>du libellé « Score de réparabilité » et de Groupement </a:t>
            </a:r>
            <a:r>
              <a:rPr lang="fr-FR" dirty="0" err="1">
                <a:latin typeface="Gill Sans MT"/>
              </a:rPr>
              <a:t>Actibaie</a:t>
            </a:r>
            <a:endParaRPr lang="fr-FR" dirty="0">
              <a:latin typeface="Gill Sans MT"/>
            </a:endParaRPr>
          </a:p>
        </p:txBody>
      </p:sp>
      <p:sp>
        <p:nvSpPr>
          <p:cNvPr id="6" name="ZoneTexte 5">
            <a:extLst>
              <a:ext uri="{FF2B5EF4-FFF2-40B4-BE49-F238E27FC236}">
                <a16:creationId xmlns:a16="http://schemas.microsoft.com/office/drawing/2014/main" id="{B34AC974-1FC6-7A14-0719-C2B8CA680F4C}"/>
              </a:ext>
            </a:extLst>
          </p:cNvPr>
          <p:cNvSpPr txBox="1"/>
          <p:nvPr/>
        </p:nvSpPr>
        <p:spPr>
          <a:xfrm>
            <a:off x="1045029" y="2829166"/>
            <a:ext cx="6639626" cy="369332"/>
          </a:xfrm>
          <a:prstGeom prst="rect">
            <a:avLst/>
          </a:prstGeom>
          <a:noFill/>
        </p:spPr>
        <p:txBody>
          <a:bodyPr wrap="square" rtlCol="0">
            <a:spAutoFit/>
          </a:bodyPr>
          <a:lstStyle/>
          <a:p>
            <a:r>
              <a:rPr lang="fr-FR" dirty="0">
                <a:latin typeface="Gill Sans MT"/>
              </a:rPr>
              <a:t>Le logo du score est </a:t>
            </a:r>
            <a:r>
              <a:rPr lang="fr-FR" sz="1400" b="1" dirty="0">
                <a:latin typeface="Gill Sans MT"/>
              </a:rPr>
              <a:t>TOUJOURS RENSEIGNÉ </a:t>
            </a:r>
            <a:r>
              <a:rPr lang="fr-FR" dirty="0">
                <a:latin typeface="Gill Sans MT"/>
              </a:rPr>
              <a:t>par une notation sur 10. </a:t>
            </a:r>
          </a:p>
        </p:txBody>
      </p:sp>
      <p:sp>
        <p:nvSpPr>
          <p:cNvPr id="4" name="ZoneTexte 3">
            <a:extLst>
              <a:ext uri="{FF2B5EF4-FFF2-40B4-BE49-F238E27FC236}">
                <a16:creationId xmlns:a16="http://schemas.microsoft.com/office/drawing/2014/main" id="{7313DCC5-97FB-A0DC-57B9-28B425029BDA}"/>
              </a:ext>
            </a:extLst>
          </p:cNvPr>
          <p:cNvSpPr txBox="1"/>
          <p:nvPr/>
        </p:nvSpPr>
        <p:spPr>
          <a:xfrm>
            <a:off x="1045029" y="354563"/>
            <a:ext cx="5878285" cy="477054"/>
          </a:xfrm>
          <a:prstGeom prst="rect">
            <a:avLst/>
          </a:prstGeom>
          <a:noFill/>
        </p:spPr>
        <p:txBody>
          <a:bodyPr wrap="square" rtlCol="0">
            <a:spAutoFit/>
          </a:bodyPr>
          <a:lstStyle/>
          <a:p>
            <a:r>
              <a:rPr lang="fr-FR" sz="2500" dirty="0">
                <a:latin typeface="Gill Sans MT"/>
              </a:rPr>
              <a:t>DESCRIPTION</a:t>
            </a:r>
          </a:p>
        </p:txBody>
      </p:sp>
      <p:cxnSp>
        <p:nvCxnSpPr>
          <p:cNvPr id="8" name="Connecteur droit 7">
            <a:extLst>
              <a:ext uri="{FF2B5EF4-FFF2-40B4-BE49-F238E27FC236}">
                <a16:creationId xmlns:a16="http://schemas.microsoft.com/office/drawing/2014/main" id="{70F8EAC9-4CFE-0619-CE5D-35C474826EB0}"/>
              </a:ext>
            </a:extLst>
          </p:cNvPr>
          <p:cNvCxnSpPr/>
          <p:nvPr/>
        </p:nvCxnSpPr>
        <p:spPr>
          <a:xfrm>
            <a:off x="1045029" y="831617"/>
            <a:ext cx="9610530" cy="0"/>
          </a:xfrm>
          <a:prstGeom prst="line">
            <a:avLst/>
          </a:prstGeom>
        </p:spPr>
        <p:style>
          <a:lnRef idx="1">
            <a:schemeClr val="dk1"/>
          </a:lnRef>
          <a:fillRef idx="0">
            <a:schemeClr val="dk1"/>
          </a:fillRef>
          <a:effectRef idx="0">
            <a:schemeClr val="dk1"/>
          </a:effectRef>
          <a:fontRef idx="minor">
            <a:schemeClr val="tx1"/>
          </a:fontRef>
        </p:style>
      </p:cxnSp>
      <p:grpSp>
        <p:nvGrpSpPr>
          <p:cNvPr id="10" name="Groupe 9">
            <a:extLst>
              <a:ext uri="{FF2B5EF4-FFF2-40B4-BE49-F238E27FC236}">
                <a16:creationId xmlns:a16="http://schemas.microsoft.com/office/drawing/2014/main" id="{2E490705-C7DF-556D-7CAC-37B65B2F59D7}"/>
              </a:ext>
            </a:extLst>
          </p:cNvPr>
          <p:cNvGrpSpPr/>
          <p:nvPr/>
        </p:nvGrpSpPr>
        <p:grpSpPr>
          <a:xfrm>
            <a:off x="0" y="6238098"/>
            <a:ext cx="2239347" cy="619902"/>
            <a:chOff x="0" y="6238098"/>
            <a:chExt cx="2239347" cy="619902"/>
          </a:xfrm>
        </p:grpSpPr>
        <p:sp>
          <p:nvSpPr>
            <p:cNvPr id="9" name="Rectangle 8">
              <a:extLst>
                <a:ext uri="{FF2B5EF4-FFF2-40B4-BE49-F238E27FC236}">
                  <a16:creationId xmlns:a16="http://schemas.microsoft.com/office/drawing/2014/main" id="{9180E576-5E2C-985D-3026-1E17E119BDF7}"/>
                </a:ext>
              </a:extLst>
            </p:cNvPr>
            <p:cNvSpPr/>
            <p:nvPr/>
          </p:nvSpPr>
          <p:spPr>
            <a:xfrm>
              <a:off x="0" y="6335486"/>
              <a:ext cx="2239347"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Gill Sans MT"/>
              </a:endParaRPr>
            </a:p>
          </p:txBody>
        </p:sp>
        <p:pic>
          <p:nvPicPr>
            <p:cNvPr id="7" name="Image 6">
              <a:extLst>
                <a:ext uri="{FF2B5EF4-FFF2-40B4-BE49-F238E27FC236}">
                  <a16:creationId xmlns:a16="http://schemas.microsoft.com/office/drawing/2014/main" id="{30357BA6-4622-FBCB-C368-490D858E73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539" y="6238098"/>
              <a:ext cx="1568912" cy="530677"/>
            </a:xfrm>
            <a:prstGeom prst="rect">
              <a:avLst/>
            </a:prstGeom>
          </p:spPr>
        </p:pic>
      </p:grpSp>
      <p:grpSp>
        <p:nvGrpSpPr>
          <p:cNvPr id="19" name="Groupe 18">
            <a:extLst>
              <a:ext uri="{FF2B5EF4-FFF2-40B4-BE49-F238E27FC236}">
                <a16:creationId xmlns:a16="http://schemas.microsoft.com/office/drawing/2014/main" id="{FC782729-CD9A-0808-B94C-483B812314A5}"/>
              </a:ext>
            </a:extLst>
          </p:cNvPr>
          <p:cNvGrpSpPr/>
          <p:nvPr/>
        </p:nvGrpSpPr>
        <p:grpSpPr>
          <a:xfrm>
            <a:off x="9030882" y="3429000"/>
            <a:ext cx="2525030" cy="1060956"/>
            <a:chOff x="7985857" y="3664611"/>
            <a:chExt cx="2525030" cy="1060956"/>
          </a:xfrm>
        </p:grpSpPr>
        <p:pic>
          <p:nvPicPr>
            <p:cNvPr id="12" name="Image 11">
              <a:extLst>
                <a:ext uri="{FF2B5EF4-FFF2-40B4-BE49-F238E27FC236}">
                  <a16:creationId xmlns:a16="http://schemas.microsoft.com/office/drawing/2014/main" id="{CC81F0AC-3FB4-A115-DA21-1E965433DA48}"/>
                </a:ext>
              </a:extLst>
            </p:cNvPr>
            <p:cNvPicPr>
              <a:picLocks noChangeAspect="1"/>
            </p:cNvPicPr>
            <p:nvPr/>
          </p:nvPicPr>
          <p:blipFill>
            <a:blip r:embed="rId3"/>
            <a:stretch>
              <a:fillRect/>
            </a:stretch>
          </p:blipFill>
          <p:spPr>
            <a:xfrm>
              <a:off x="7985857" y="3664611"/>
              <a:ext cx="1415986" cy="879889"/>
            </a:xfrm>
            <a:prstGeom prst="rect">
              <a:avLst/>
            </a:prstGeom>
          </p:spPr>
        </p:pic>
        <p:sp>
          <p:nvSpPr>
            <p:cNvPr id="13" name="ZoneTexte 12">
              <a:extLst>
                <a:ext uri="{FF2B5EF4-FFF2-40B4-BE49-F238E27FC236}">
                  <a16:creationId xmlns:a16="http://schemas.microsoft.com/office/drawing/2014/main" id="{66C66607-C0AE-B7EC-B6CC-7B8A858ED3C7}"/>
                </a:ext>
              </a:extLst>
            </p:cNvPr>
            <p:cNvSpPr txBox="1"/>
            <p:nvPr/>
          </p:nvSpPr>
          <p:spPr>
            <a:xfrm>
              <a:off x="9401843" y="4202347"/>
              <a:ext cx="1109044" cy="523220"/>
            </a:xfrm>
            <a:prstGeom prst="rect">
              <a:avLst/>
            </a:prstGeom>
            <a:noFill/>
          </p:spPr>
          <p:txBody>
            <a:bodyPr wrap="square" rtlCol="0">
              <a:spAutoFit/>
            </a:bodyPr>
            <a:lstStyle/>
            <a:p>
              <a:r>
                <a:rPr lang="fr-FR" sz="1400" dirty="0">
                  <a:latin typeface="Gill Sans MT"/>
                </a:rPr>
                <a:t>Score maximal </a:t>
              </a:r>
            </a:p>
          </p:txBody>
        </p:sp>
      </p:grpSp>
      <p:pic>
        <p:nvPicPr>
          <p:cNvPr id="15" name="Image 14">
            <a:extLst>
              <a:ext uri="{FF2B5EF4-FFF2-40B4-BE49-F238E27FC236}">
                <a16:creationId xmlns:a16="http://schemas.microsoft.com/office/drawing/2014/main" id="{BB22FB91-3953-1A2D-0E56-21EE8E717737}"/>
              </a:ext>
            </a:extLst>
          </p:cNvPr>
          <p:cNvPicPr>
            <a:picLocks noChangeAspect="1"/>
          </p:cNvPicPr>
          <p:nvPr/>
        </p:nvPicPr>
        <p:blipFill>
          <a:blip r:embed="rId4"/>
          <a:stretch>
            <a:fillRect/>
          </a:stretch>
        </p:blipFill>
        <p:spPr>
          <a:xfrm>
            <a:off x="1235797" y="3706949"/>
            <a:ext cx="5909721" cy="799593"/>
          </a:xfrm>
          <a:prstGeom prst="rect">
            <a:avLst/>
          </a:prstGeom>
        </p:spPr>
      </p:pic>
      <p:sp>
        <p:nvSpPr>
          <p:cNvPr id="16" name="ZoneTexte 15">
            <a:extLst>
              <a:ext uri="{FF2B5EF4-FFF2-40B4-BE49-F238E27FC236}">
                <a16:creationId xmlns:a16="http://schemas.microsoft.com/office/drawing/2014/main" id="{5DBA53B5-6627-24EA-1BA5-023C7BBDC257}"/>
              </a:ext>
            </a:extLst>
          </p:cNvPr>
          <p:cNvSpPr txBox="1"/>
          <p:nvPr/>
        </p:nvSpPr>
        <p:spPr>
          <a:xfrm>
            <a:off x="1072738" y="3307506"/>
            <a:ext cx="1467262" cy="307777"/>
          </a:xfrm>
          <a:prstGeom prst="rect">
            <a:avLst/>
          </a:prstGeom>
          <a:noFill/>
        </p:spPr>
        <p:txBody>
          <a:bodyPr wrap="square" rtlCol="0">
            <a:spAutoFit/>
          </a:bodyPr>
          <a:lstStyle/>
          <a:p>
            <a:r>
              <a:rPr lang="fr-FR" sz="1400" dirty="0">
                <a:latin typeface="Gill Sans MT"/>
              </a:rPr>
              <a:t>Exemples : </a:t>
            </a:r>
          </a:p>
        </p:txBody>
      </p:sp>
      <p:sp>
        <p:nvSpPr>
          <p:cNvPr id="17" name="Rectangle 16">
            <a:extLst>
              <a:ext uri="{FF2B5EF4-FFF2-40B4-BE49-F238E27FC236}">
                <a16:creationId xmlns:a16="http://schemas.microsoft.com/office/drawing/2014/main" id="{DB2BFFA8-0191-A0FD-0AB7-406C28FD4103}"/>
              </a:ext>
            </a:extLst>
          </p:cNvPr>
          <p:cNvSpPr/>
          <p:nvPr/>
        </p:nvSpPr>
        <p:spPr>
          <a:xfrm>
            <a:off x="1118119" y="4743891"/>
            <a:ext cx="2645229" cy="387369"/>
          </a:xfrm>
          <a:prstGeom prst="rect">
            <a:avLst/>
          </a:prstGeom>
          <a:solidFill>
            <a:schemeClr val="accent1">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lIns="91440" tIns="45720" rIns="91440" bIns="45720" rtlCol="0" anchor="ctr"/>
          <a:lstStyle/>
          <a:p>
            <a:r>
              <a:rPr lang="fr-FR" b="1" dirty="0">
                <a:solidFill>
                  <a:schemeClr val="tx1"/>
                </a:solidFill>
                <a:latin typeface="Gill Sans MT"/>
              </a:rPr>
              <a:t>3 – Logo</a:t>
            </a:r>
          </a:p>
        </p:txBody>
      </p:sp>
      <p:sp>
        <p:nvSpPr>
          <p:cNvPr id="18" name="ZoneTexte 17">
            <a:extLst>
              <a:ext uri="{FF2B5EF4-FFF2-40B4-BE49-F238E27FC236}">
                <a16:creationId xmlns:a16="http://schemas.microsoft.com/office/drawing/2014/main" id="{78470F1B-489A-525D-C90E-1658B1F0992D}"/>
              </a:ext>
            </a:extLst>
          </p:cNvPr>
          <p:cNvSpPr txBox="1"/>
          <p:nvPr/>
        </p:nvSpPr>
        <p:spPr>
          <a:xfrm>
            <a:off x="1119721" y="1578623"/>
            <a:ext cx="6713954" cy="646331"/>
          </a:xfrm>
          <a:prstGeom prst="rect">
            <a:avLst/>
          </a:prstGeom>
          <a:noFill/>
        </p:spPr>
        <p:txBody>
          <a:bodyPr wrap="square" rtlCol="0">
            <a:spAutoFit/>
          </a:bodyPr>
          <a:lstStyle/>
          <a:p>
            <a:r>
              <a:rPr lang="fr-FR" dirty="0">
                <a:latin typeface="Gill Sans MT"/>
              </a:rPr>
              <a:t>Le pictogramme du score de réparabilité est </a:t>
            </a:r>
            <a:r>
              <a:rPr lang="fr-FR" sz="1400" b="1" dirty="0">
                <a:latin typeface="Gill Sans MT"/>
              </a:rPr>
              <a:t>TOUJOURS CONSTITUÉ </a:t>
            </a:r>
          </a:p>
          <a:p>
            <a:r>
              <a:rPr lang="fr-FR" dirty="0">
                <a:latin typeface="Gill Sans MT"/>
              </a:rPr>
              <a:t>de l’élément graphique dénommé « tournevis et écrou »</a:t>
            </a:r>
          </a:p>
        </p:txBody>
      </p:sp>
      <p:pic>
        <p:nvPicPr>
          <p:cNvPr id="11" name="Picture 10">
            <a:extLst>
              <a:ext uri="{FF2B5EF4-FFF2-40B4-BE49-F238E27FC236}">
                <a16:creationId xmlns:a16="http://schemas.microsoft.com/office/drawing/2014/main" id="{7A4368BC-632D-651C-8F88-C2AA30A47FB8}"/>
              </a:ext>
            </a:extLst>
          </p:cNvPr>
          <p:cNvPicPr>
            <a:picLocks noChangeAspect="1"/>
          </p:cNvPicPr>
          <p:nvPr/>
        </p:nvPicPr>
        <p:blipFill>
          <a:blip r:embed="rId5"/>
          <a:stretch>
            <a:fillRect/>
          </a:stretch>
        </p:blipFill>
        <p:spPr>
          <a:xfrm>
            <a:off x="9250031" y="4939527"/>
            <a:ext cx="1619529" cy="1093422"/>
          </a:xfrm>
          <a:prstGeom prst="rect">
            <a:avLst/>
          </a:prstGeom>
        </p:spPr>
      </p:pic>
      <p:cxnSp>
        <p:nvCxnSpPr>
          <p:cNvPr id="21" name="Connecteur droit 20">
            <a:extLst>
              <a:ext uri="{FF2B5EF4-FFF2-40B4-BE49-F238E27FC236}">
                <a16:creationId xmlns:a16="http://schemas.microsoft.com/office/drawing/2014/main" id="{83970E9B-895A-F9AD-AE25-2467DC39B875}"/>
              </a:ext>
            </a:extLst>
          </p:cNvPr>
          <p:cNvCxnSpPr/>
          <p:nvPr/>
        </p:nvCxnSpPr>
        <p:spPr>
          <a:xfrm>
            <a:off x="8205993" y="1430487"/>
            <a:ext cx="0" cy="4468868"/>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Image 22" descr="Une image contenant clipart, Graphique, Police, dessin&#10;&#10;Description générée automatiquement">
            <a:extLst>
              <a:ext uri="{FF2B5EF4-FFF2-40B4-BE49-F238E27FC236}">
                <a16:creationId xmlns:a16="http://schemas.microsoft.com/office/drawing/2014/main" id="{B72FB1F5-B0BD-98A6-4A44-28194329E4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50031" y="1546670"/>
            <a:ext cx="1115442" cy="1104757"/>
          </a:xfrm>
          <a:prstGeom prst="rect">
            <a:avLst/>
          </a:prstGeom>
        </p:spPr>
      </p:pic>
    </p:spTree>
    <p:extLst>
      <p:ext uri="{BB962C8B-B14F-4D97-AF65-F5344CB8AC3E}">
        <p14:creationId xmlns:p14="http://schemas.microsoft.com/office/powerpoint/2010/main" val="3607575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99FD4C-F5AC-BB40-4C33-2A1DADA2E6EE}"/>
              </a:ext>
            </a:extLst>
          </p:cNvPr>
          <p:cNvSpPr/>
          <p:nvPr/>
        </p:nvSpPr>
        <p:spPr>
          <a:xfrm>
            <a:off x="1363395" y="1190410"/>
            <a:ext cx="3794449" cy="426098"/>
          </a:xfrm>
          <a:prstGeom prst="rect">
            <a:avLst/>
          </a:prstGeom>
          <a:solidFill>
            <a:schemeClr val="accent1">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lIns="91440" tIns="45720" rIns="91440" bIns="45720" rtlCol="0" anchor="ctr"/>
          <a:lstStyle/>
          <a:p>
            <a:r>
              <a:rPr lang="fr-FR" dirty="0">
                <a:solidFill>
                  <a:schemeClr val="tx1"/>
                </a:solidFill>
                <a:latin typeface="Gill Sans MT"/>
              </a:rPr>
              <a:t>La police utilisée est le Gill Sans MT</a:t>
            </a:r>
            <a:r>
              <a:rPr lang="fr-FR" dirty="0">
                <a:latin typeface="Gill Sans MT"/>
              </a:rPr>
              <a:t> </a:t>
            </a:r>
            <a:endParaRPr lang="fr-FR" dirty="0">
              <a:latin typeface="Gill Sans MT" panose="020B0502020104020203" pitchFamily="34" charset="0"/>
            </a:endParaRPr>
          </a:p>
        </p:txBody>
      </p:sp>
      <p:sp>
        <p:nvSpPr>
          <p:cNvPr id="4" name="ZoneTexte 3">
            <a:extLst>
              <a:ext uri="{FF2B5EF4-FFF2-40B4-BE49-F238E27FC236}">
                <a16:creationId xmlns:a16="http://schemas.microsoft.com/office/drawing/2014/main" id="{7313DCC5-97FB-A0DC-57B9-28B425029BDA}"/>
              </a:ext>
            </a:extLst>
          </p:cNvPr>
          <p:cNvSpPr txBox="1"/>
          <p:nvPr/>
        </p:nvSpPr>
        <p:spPr>
          <a:xfrm>
            <a:off x="1045029" y="354563"/>
            <a:ext cx="5878285" cy="477054"/>
          </a:xfrm>
          <a:prstGeom prst="rect">
            <a:avLst/>
          </a:prstGeom>
          <a:noFill/>
        </p:spPr>
        <p:txBody>
          <a:bodyPr wrap="square" rtlCol="0">
            <a:spAutoFit/>
          </a:bodyPr>
          <a:lstStyle/>
          <a:p>
            <a:r>
              <a:rPr lang="fr-FR" sz="2500" dirty="0"/>
              <a:t>POLICE</a:t>
            </a:r>
          </a:p>
        </p:txBody>
      </p:sp>
      <p:cxnSp>
        <p:nvCxnSpPr>
          <p:cNvPr id="8" name="Connecteur droit 7">
            <a:extLst>
              <a:ext uri="{FF2B5EF4-FFF2-40B4-BE49-F238E27FC236}">
                <a16:creationId xmlns:a16="http://schemas.microsoft.com/office/drawing/2014/main" id="{70F8EAC9-4CFE-0619-CE5D-35C474826EB0}"/>
              </a:ext>
            </a:extLst>
          </p:cNvPr>
          <p:cNvCxnSpPr/>
          <p:nvPr/>
        </p:nvCxnSpPr>
        <p:spPr>
          <a:xfrm>
            <a:off x="1045029" y="831617"/>
            <a:ext cx="9610530" cy="0"/>
          </a:xfrm>
          <a:prstGeom prst="line">
            <a:avLst/>
          </a:prstGeom>
        </p:spPr>
        <p:style>
          <a:lnRef idx="1">
            <a:schemeClr val="dk1"/>
          </a:lnRef>
          <a:fillRef idx="0">
            <a:schemeClr val="dk1"/>
          </a:fillRef>
          <a:effectRef idx="0">
            <a:schemeClr val="dk1"/>
          </a:effectRef>
          <a:fontRef idx="minor">
            <a:schemeClr val="tx1"/>
          </a:fontRef>
        </p:style>
      </p:cxnSp>
      <p:grpSp>
        <p:nvGrpSpPr>
          <p:cNvPr id="3" name="Groupe 2">
            <a:extLst>
              <a:ext uri="{FF2B5EF4-FFF2-40B4-BE49-F238E27FC236}">
                <a16:creationId xmlns:a16="http://schemas.microsoft.com/office/drawing/2014/main" id="{9A1DB3B4-7CA8-1C4A-F73D-DBA60D57AC31}"/>
              </a:ext>
            </a:extLst>
          </p:cNvPr>
          <p:cNvGrpSpPr/>
          <p:nvPr/>
        </p:nvGrpSpPr>
        <p:grpSpPr>
          <a:xfrm>
            <a:off x="0" y="6238098"/>
            <a:ext cx="2239347" cy="619902"/>
            <a:chOff x="0" y="6238098"/>
            <a:chExt cx="2239347" cy="619902"/>
          </a:xfrm>
        </p:grpSpPr>
        <p:sp>
          <p:nvSpPr>
            <p:cNvPr id="6" name="Rectangle 5">
              <a:extLst>
                <a:ext uri="{FF2B5EF4-FFF2-40B4-BE49-F238E27FC236}">
                  <a16:creationId xmlns:a16="http://schemas.microsoft.com/office/drawing/2014/main" id="{7C1F52E4-8C4C-7256-D580-64CB658BEE51}"/>
                </a:ext>
              </a:extLst>
            </p:cNvPr>
            <p:cNvSpPr/>
            <p:nvPr/>
          </p:nvSpPr>
          <p:spPr>
            <a:xfrm>
              <a:off x="0" y="6335486"/>
              <a:ext cx="2239347"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a:extLst>
                <a:ext uri="{FF2B5EF4-FFF2-40B4-BE49-F238E27FC236}">
                  <a16:creationId xmlns:a16="http://schemas.microsoft.com/office/drawing/2014/main" id="{49A29BF4-464B-13D0-8E83-B22F38F277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539" y="6238098"/>
              <a:ext cx="1568912" cy="530677"/>
            </a:xfrm>
            <a:prstGeom prst="rect">
              <a:avLst/>
            </a:prstGeom>
          </p:spPr>
        </p:pic>
      </p:grpSp>
      <p:sp>
        <p:nvSpPr>
          <p:cNvPr id="14" name="Rectangle 13">
            <a:extLst>
              <a:ext uri="{FF2B5EF4-FFF2-40B4-BE49-F238E27FC236}">
                <a16:creationId xmlns:a16="http://schemas.microsoft.com/office/drawing/2014/main" id="{68DF16F0-C582-7ED2-6D01-87F910DD9497}"/>
              </a:ext>
            </a:extLst>
          </p:cNvPr>
          <p:cNvSpPr/>
          <p:nvPr/>
        </p:nvSpPr>
        <p:spPr>
          <a:xfrm>
            <a:off x="1398735" y="2215503"/>
            <a:ext cx="896715" cy="71360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latin typeface="Gill Sans Nova Light" panose="020B0302020104020203" pitchFamily="34" charset="0"/>
              </a:rPr>
              <a:t>Light</a:t>
            </a:r>
          </a:p>
        </p:txBody>
      </p:sp>
      <p:sp>
        <p:nvSpPr>
          <p:cNvPr id="16" name="Rectangle 15">
            <a:extLst>
              <a:ext uri="{FF2B5EF4-FFF2-40B4-BE49-F238E27FC236}">
                <a16:creationId xmlns:a16="http://schemas.microsoft.com/office/drawing/2014/main" id="{E0CE0642-133C-D66E-856A-1D9D2D8014F6}"/>
              </a:ext>
            </a:extLst>
          </p:cNvPr>
          <p:cNvSpPr/>
          <p:nvPr/>
        </p:nvSpPr>
        <p:spPr>
          <a:xfrm>
            <a:off x="1398735" y="3287900"/>
            <a:ext cx="967393" cy="84740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latin typeface="Gill Sans MT" panose="020B0502020104020203" pitchFamily="34" charset="0"/>
              </a:rPr>
              <a:t>Regular</a:t>
            </a:r>
          </a:p>
        </p:txBody>
      </p:sp>
      <p:sp>
        <p:nvSpPr>
          <p:cNvPr id="18" name="Rectangle 17">
            <a:extLst>
              <a:ext uri="{FF2B5EF4-FFF2-40B4-BE49-F238E27FC236}">
                <a16:creationId xmlns:a16="http://schemas.microsoft.com/office/drawing/2014/main" id="{B7B4D4AE-A20B-DFD8-E136-60B38E736A48}"/>
              </a:ext>
            </a:extLst>
          </p:cNvPr>
          <p:cNvSpPr/>
          <p:nvPr/>
        </p:nvSpPr>
        <p:spPr>
          <a:xfrm>
            <a:off x="1363395" y="4494099"/>
            <a:ext cx="967393" cy="67160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latin typeface="Gill Sans MT Medium"/>
              </a:rPr>
              <a:t>Medium</a:t>
            </a:r>
            <a:r>
              <a:rPr lang="fr-FR" sz="1600" dirty="0">
                <a:latin typeface="Gill Sans MT" panose="020B0502020104020203" pitchFamily="34" charset="0"/>
              </a:rPr>
              <a:t> </a:t>
            </a:r>
          </a:p>
        </p:txBody>
      </p:sp>
      <p:grpSp>
        <p:nvGrpSpPr>
          <p:cNvPr id="20" name="Groupe 19">
            <a:extLst>
              <a:ext uri="{FF2B5EF4-FFF2-40B4-BE49-F238E27FC236}">
                <a16:creationId xmlns:a16="http://schemas.microsoft.com/office/drawing/2014/main" id="{A7E04692-EF9C-BFD4-662F-78FFD15225EF}"/>
              </a:ext>
            </a:extLst>
          </p:cNvPr>
          <p:cNvGrpSpPr/>
          <p:nvPr/>
        </p:nvGrpSpPr>
        <p:grpSpPr>
          <a:xfrm>
            <a:off x="6864493" y="3294511"/>
            <a:ext cx="4924283" cy="728216"/>
            <a:chOff x="1363395" y="4275556"/>
            <a:chExt cx="4924283" cy="728216"/>
          </a:xfrm>
        </p:grpSpPr>
        <p:sp>
          <p:nvSpPr>
            <p:cNvPr id="21" name="ZoneTexte 20">
              <a:extLst>
                <a:ext uri="{FF2B5EF4-FFF2-40B4-BE49-F238E27FC236}">
                  <a16:creationId xmlns:a16="http://schemas.microsoft.com/office/drawing/2014/main" id="{1F006C85-67FB-126D-7B49-B2BA812A4731}"/>
                </a:ext>
              </a:extLst>
            </p:cNvPr>
            <p:cNvSpPr txBox="1"/>
            <p:nvPr/>
          </p:nvSpPr>
          <p:spPr>
            <a:xfrm>
              <a:off x="2449734" y="4275556"/>
              <a:ext cx="3837944" cy="323165"/>
            </a:xfrm>
            <a:prstGeom prst="rect">
              <a:avLst/>
            </a:prstGeom>
            <a:noFill/>
          </p:spPr>
          <p:txBody>
            <a:bodyPr wrap="square">
              <a:spAutoFit/>
            </a:bodyPr>
            <a:lstStyle/>
            <a:p>
              <a:endParaRPr lang="fr-FR" sz="1500" dirty="0">
                <a:latin typeface="Gill Sans MT BOLD"/>
              </a:endParaRPr>
            </a:p>
          </p:txBody>
        </p:sp>
        <p:sp>
          <p:nvSpPr>
            <p:cNvPr id="22" name="Rectangle 21">
              <a:extLst>
                <a:ext uri="{FF2B5EF4-FFF2-40B4-BE49-F238E27FC236}">
                  <a16:creationId xmlns:a16="http://schemas.microsoft.com/office/drawing/2014/main" id="{14DEFD22-8277-9998-492C-B8A4120D5570}"/>
                </a:ext>
              </a:extLst>
            </p:cNvPr>
            <p:cNvSpPr/>
            <p:nvPr/>
          </p:nvSpPr>
          <p:spPr>
            <a:xfrm>
              <a:off x="1363395" y="4332170"/>
              <a:ext cx="967393" cy="67160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b="1" dirty="0">
                  <a:latin typeface="Gill Sans MT" panose="020B0502020104020203" pitchFamily="34" charset="0"/>
                </a:rPr>
                <a:t>ULTRA BOLD</a:t>
              </a:r>
            </a:p>
          </p:txBody>
        </p:sp>
      </p:grpSp>
      <p:pic>
        <p:nvPicPr>
          <p:cNvPr id="25" name="Image 24" descr="Une image contenant texte, Police, blanc, typographie&#10;&#10;Description générée automatiquement">
            <a:extLst>
              <a:ext uri="{FF2B5EF4-FFF2-40B4-BE49-F238E27FC236}">
                <a16:creationId xmlns:a16="http://schemas.microsoft.com/office/drawing/2014/main" id="{4BA71E7D-AA07-D67E-B8C4-4723C24E40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7933" y="2210035"/>
            <a:ext cx="2642397" cy="630945"/>
          </a:xfrm>
          <a:prstGeom prst="rect">
            <a:avLst/>
          </a:prstGeom>
        </p:spPr>
      </p:pic>
      <p:grpSp>
        <p:nvGrpSpPr>
          <p:cNvPr id="26" name="Groupe 25">
            <a:extLst>
              <a:ext uri="{FF2B5EF4-FFF2-40B4-BE49-F238E27FC236}">
                <a16:creationId xmlns:a16="http://schemas.microsoft.com/office/drawing/2014/main" id="{73C0EC0E-9CBB-B41A-5096-4F901251AA64}"/>
              </a:ext>
            </a:extLst>
          </p:cNvPr>
          <p:cNvGrpSpPr/>
          <p:nvPr/>
        </p:nvGrpSpPr>
        <p:grpSpPr>
          <a:xfrm>
            <a:off x="6864493" y="2137071"/>
            <a:ext cx="4924283" cy="728216"/>
            <a:chOff x="1363395" y="4275556"/>
            <a:chExt cx="4924283" cy="728216"/>
          </a:xfrm>
        </p:grpSpPr>
        <p:sp>
          <p:nvSpPr>
            <p:cNvPr id="27" name="ZoneTexte 26">
              <a:extLst>
                <a:ext uri="{FF2B5EF4-FFF2-40B4-BE49-F238E27FC236}">
                  <a16:creationId xmlns:a16="http://schemas.microsoft.com/office/drawing/2014/main" id="{3C0BD070-71A0-49F0-A32C-756ADE837BA1}"/>
                </a:ext>
              </a:extLst>
            </p:cNvPr>
            <p:cNvSpPr txBox="1"/>
            <p:nvPr/>
          </p:nvSpPr>
          <p:spPr>
            <a:xfrm>
              <a:off x="2449734" y="4275556"/>
              <a:ext cx="3837944" cy="323165"/>
            </a:xfrm>
            <a:prstGeom prst="rect">
              <a:avLst/>
            </a:prstGeom>
            <a:noFill/>
          </p:spPr>
          <p:txBody>
            <a:bodyPr wrap="square">
              <a:spAutoFit/>
            </a:bodyPr>
            <a:lstStyle/>
            <a:p>
              <a:endParaRPr lang="fr-FR" sz="1500" dirty="0">
                <a:latin typeface="Gill Sans MT BOLD"/>
              </a:endParaRPr>
            </a:p>
          </p:txBody>
        </p:sp>
        <p:sp>
          <p:nvSpPr>
            <p:cNvPr id="28" name="Rectangle 27">
              <a:extLst>
                <a:ext uri="{FF2B5EF4-FFF2-40B4-BE49-F238E27FC236}">
                  <a16:creationId xmlns:a16="http://schemas.microsoft.com/office/drawing/2014/main" id="{E9544CDB-2053-BE2E-B004-7DCB7B414BF0}"/>
                </a:ext>
              </a:extLst>
            </p:cNvPr>
            <p:cNvSpPr/>
            <p:nvPr/>
          </p:nvSpPr>
          <p:spPr>
            <a:xfrm>
              <a:off x="1363395" y="4332170"/>
              <a:ext cx="967393" cy="67160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b="1" dirty="0">
                  <a:latin typeface="Gill Sans MT" panose="020B0502020104020203" pitchFamily="34" charset="0"/>
                </a:rPr>
                <a:t>BOLD</a:t>
              </a:r>
            </a:p>
          </p:txBody>
        </p:sp>
      </p:grpSp>
      <p:pic>
        <p:nvPicPr>
          <p:cNvPr id="30" name="Image 29" descr="Une image contenant texte, Police, typographie, Graphique&#10;&#10;Description générée automatiquement">
            <a:extLst>
              <a:ext uri="{FF2B5EF4-FFF2-40B4-BE49-F238E27FC236}">
                <a16:creationId xmlns:a16="http://schemas.microsoft.com/office/drawing/2014/main" id="{6F9B6681-2B68-206D-B0EF-A89C30AA3FAF}"/>
              </a:ext>
            </a:extLst>
          </p:cNvPr>
          <p:cNvPicPr>
            <a:picLocks noChangeAspect="1"/>
          </p:cNvPicPr>
          <p:nvPr/>
        </p:nvPicPr>
        <p:blipFill rotWithShape="1">
          <a:blip r:embed="rId4">
            <a:extLst>
              <a:ext uri="{28A0092B-C50C-407E-A947-70E740481C1C}">
                <a14:useLocalDpi xmlns:a14="http://schemas.microsoft.com/office/drawing/2010/main" val="0"/>
              </a:ext>
            </a:extLst>
          </a:blip>
          <a:srcRect b="48480"/>
          <a:stretch/>
        </p:blipFill>
        <p:spPr>
          <a:xfrm>
            <a:off x="8178611" y="3362371"/>
            <a:ext cx="2632858" cy="671602"/>
          </a:xfrm>
          <a:prstGeom prst="rect">
            <a:avLst/>
          </a:prstGeom>
        </p:spPr>
      </p:pic>
      <p:pic>
        <p:nvPicPr>
          <p:cNvPr id="34" name="Image 33" descr="Une image contenant texte, Police, capture d’écran, blanc&#10;&#10;Description générée automatiquement">
            <a:extLst>
              <a:ext uri="{FF2B5EF4-FFF2-40B4-BE49-F238E27FC236}">
                <a16:creationId xmlns:a16="http://schemas.microsoft.com/office/drawing/2014/main" id="{B1FBCA36-1EB3-55DD-9898-55C094B841F8}"/>
              </a:ext>
            </a:extLst>
          </p:cNvPr>
          <p:cNvPicPr>
            <a:picLocks noChangeAspect="1"/>
          </p:cNvPicPr>
          <p:nvPr/>
        </p:nvPicPr>
        <p:blipFill rotWithShape="1">
          <a:blip r:embed="rId5">
            <a:extLst>
              <a:ext uri="{28A0092B-C50C-407E-A947-70E740481C1C}">
                <a14:useLocalDpi xmlns:a14="http://schemas.microsoft.com/office/drawing/2010/main" val="0"/>
              </a:ext>
            </a:extLst>
          </a:blip>
          <a:srcRect b="23624"/>
          <a:stretch/>
        </p:blipFill>
        <p:spPr>
          <a:xfrm>
            <a:off x="2669135" y="2220060"/>
            <a:ext cx="2969148" cy="704490"/>
          </a:xfrm>
          <a:prstGeom prst="rect">
            <a:avLst/>
          </a:prstGeom>
        </p:spPr>
      </p:pic>
      <p:pic>
        <p:nvPicPr>
          <p:cNvPr id="36" name="Image 35" descr="Une image contenant texte, Police, capture d’écran, blanc&#10;&#10;Description générée automatiquement">
            <a:extLst>
              <a:ext uri="{FF2B5EF4-FFF2-40B4-BE49-F238E27FC236}">
                <a16:creationId xmlns:a16="http://schemas.microsoft.com/office/drawing/2014/main" id="{A3B2103A-134F-E32C-AB52-A93AA94396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9135" y="3238546"/>
            <a:ext cx="2878763" cy="896760"/>
          </a:xfrm>
          <a:prstGeom prst="rect">
            <a:avLst/>
          </a:prstGeom>
        </p:spPr>
      </p:pic>
      <p:pic>
        <p:nvPicPr>
          <p:cNvPr id="38" name="Image 37" descr="Une image contenant texte, Police, capture d’écran, blanc&#10;&#10;Description générée automatiquement">
            <a:extLst>
              <a:ext uri="{FF2B5EF4-FFF2-40B4-BE49-F238E27FC236}">
                <a16:creationId xmlns:a16="http://schemas.microsoft.com/office/drawing/2014/main" id="{FF5E65B8-E004-7158-F84E-CCF0DF4D527E}"/>
              </a:ext>
            </a:extLst>
          </p:cNvPr>
          <p:cNvPicPr>
            <a:picLocks noChangeAspect="1"/>
          </p:cNvPicPr>
          <p:nvPr/>
        </p:nvPicPr>
        <p:blipFill rotWithShape="1">
          <a:blip r:embed="rId7">
            <a:extLst>
              <a:ext uri="{28A0092B-C50C-407E-A947-70E740481C1C}">
                <a14:useLocalDpi xmlns:a14="http://schemas.microsoft.com/office/drawing/2010/main" val="0"/>
              </a:ext>
            </a:extLst>
          </a:blip>
          <a:srcRect b="34693"/>
          <a:stretch/>
        </p:blipFill>
        <p:spPr>
          <a:xfrm>
            <a:off x="2606688" y="4465764"/>
            <a:ext cx="3031595" cy="671602"/>
          </a:xfrm>
          <a:prstGeom prst="rect">
            <a:avLst/>
          </a:prstGeom>
        </p:spPr>
      </p:pic>
    </p:spTree>
    <p:extLst>
      <p:ext uri="{BB962C8B-B14F-4D97-AF65-F5344CB8AC3E}">
        <p14:creationId xmlns:p14="http://schemas.microsoft.com/office/powerpoint/2010/main" val="3123630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68B473D-E63F-0023-058C-3828E67B9646}"/>
              </a:ext>
            </a:extLst>
          </p:cNvPr>
          <p:cNvSpPr/>
          <p:nvPr/>
        </p:nvSpPr>
        <p:spPr>
          <a:xfrm>
            <a:off x="804207" y="1915122"/>
            <a:ext cx="2297211" cy="896729"/>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r>
              <a:rPr lang="fr-FR" dirty="0"/>
              <a:t>1 – Rouge pour tout score entre 0 et 1,9 </a:t>
            </a:r>
          </a:p>
        </p:txBody>
      </p:sp>
      <p:sp>
        <p:nvSpPr>
          <p:cNvPr id="5" name="ZoneTexte 4">
            <a:extLst>
              <a:ext uri="{FF2B5EF4-FFF2-40B4-BE49-F238E27FC236}">
                <a16:creationId xmlns:a16="http://schemas.microsoft.com/office/drawing/2014/main" id="{C797AA17-55B7-3FEE-EE04-A30E17433E73}"/>
              </a:ext>
            </a:extLst>
          </p:cNvPr>
          <p:cNvSpPr txBox="1"/>
          <p:nvPr/>
        </p:nvSpPr>
        <p:spPr>
          <a:xfrm>
            <a:off x="782437" y="890188"/>
            <a:ext cx="10124965" cy="646331"/>
          </a:xfrm>
          <a:prstGeom prst="rect">
            <a:avLst/>
          </a:prstGeom>
          <a:noFill/>
        </p:spPr>
        <p:txBody>
          <a:bodyPr wrap="square" rtlCol="0">
            <a:spAutoFit/>
          </a:bodyPr>
          <a:lstStyle/>
          <a:p>
            <a:r>
              <a:rPr lang="fr-FR" dirty="0">
                <a:latin typeface="Gill Sans MT" panose="020B0502020104020203" pitchFamily="34" charset="0"/>
              </a:rPr>
              <a:t>Les couleurs pour le fond et l’élément graphique « tournevis et écrou » correspondent au niveau de réparabilité déterminés dans les intervalles ci-après : </a:t>
            </a:r>
          </a:p>
        </p:txBody>
      </p:sp>
      <p:sp>
        <p:nvSpPr>
          <p:cNvPr id="4" name="ZoneTexte 3">
            <a:extLst>
              <a:ext uri="{FF2B5EF4-FFF2-40B4-BE49-F238E27FC236}">
                <a16:creationId xmlns:a16="http://schemas.microsoft.com/office/drawing/2014/main" id="{87E61F79-2729-850A-ABCD-B5327AB068E3}"/>
              </a:ext>
            </a:extLst>
          </p:cNvPr>
          <p:cNvSpPr txBox="1"/>
          <p:nvPr/>
        </p:nvSpPr>
        <p:spPr>
          <a:xfrm>
            <a:off x="1045029" y="354563"/>
            <a:ext cx="5878285" cy="477054"/>
          </a:xfrm>
          <a:prstGeom prst="rect">
            <a:avLst/>
          </a:prstGeom>
          <a:noFill/>
        </p:spPr>
        <p:txBody>
          <a:bodyPr wrap="square" rtlCol="0">
            <a:spAutoFit/>
          </a:bodyPr>
          <a:lstStyle/>
          <a:p>
            <a:r>
              <a:rPr lang="fr-FR" sz="2500" dirty="0">
                <a:latin typeface="Gill Sans MT" panose="020B0502020104020203" pitchFamily="34" charset="0"/>
              </a:rPr>
              <a:t>COULEURS</a:t>
            </a:r>
          </a:p>
        </p:txBody>
      </p:sp>
      <p:cxnSp>
        <p:nvCxnSpPr>
          <p:cNvPr id="7" name="Connecteur droit 6">
            <a:extLst>
              <a:ext uri="{FF2B5EF4-FFF2-40B4-BE49-F238E27FC236}">
                <a16:creationId xmlns:a16="http://schemas.microsoft.com/office/drawing/2014/main" id="{EF76C0E9-CF91-F58E-6DCF-9D8DD998373E}"/>
              </a:ext>
            </a:extLst>
          </p:cNvPr>
          <p:cNvCxnSpPr/>
          <p:nvPr/>
        </p:nvCxnSpPr>
        <p:spPr>
          <a:xfrm>
            <a:off x="1045029" y="831617"/>
            <a:ext cx="9610530" cy="0"/>
          </a:xfrm>
          <a:prstGeom prst="line">
            <a:avLst/>
          </a:prstGeom>
        </p:spPr>
        <p:style>
          <a:lnRef idx="1">
            <a:schemeClr val="dk1"/>
          </a:lnRef>
          <a:fillRef idx="0">
            <a:schemeClr val="dk1"/>
          </a:fillRef>
          <a:effectRef idx="0">
            <a:schemeClr val="dk1"/>
          </a:effectRef>
          <a:fontRef idx="minor">
            <a:schemeClr val="tx1"/>
          </a:fontRef>
        </p:style>
      </p:cxnSp>
      <p:grpSp>
        <p:nvGrpSpPr>
          <p:cNvPr id="6" name="Groupe 5">
            <a:extLst>
              <a:ext uri="{FF2B5EF4-FFF2-40B4-BE49-F238E27FC236}">
                <a16:creationId xmlns:a16="http://schemas.microsoft.com/office/drawing/2014/main" id="{EB501F6C-960D-8A36-774E-B0DBE7332CF0}"/>
              </a:ext>
            </a:extLst>
          </p:cNvPr>
          <p:cNvGrpSpPr/>
          <p:nvPr/>
        </p:nvGrpSpPr>
        <p:grpSpPr>
          <a:xfrm>
            <a:off x="0" y="6238098"/>
            <a:ext cx="2239347" cy="619902"/>
            <a:chOff x="0" y="6238098"/>
            <a:chExt cx="2239347" cy="619902"/>
          </a:xfrm>
        </p:grpSpPr>
        <p:sp>
          <p:nvSpPr>
            <p:cNvPr id="9" name="Rectangle 8">
              <a:extLst>
                <a:ext uri="{FF2B5EF4-FFF2-40B4-BE49-F238E27FC236}">
                  <a16:creationId xmlns:a16="http://schemas.microsoft.com/office/drawing/2014/main" id="{253F3866-30AE-76F3-F7C2-2B986824D272}"/>
                </a:ext>
              </a:extLst>
            </p:cNvPr>
            <p:cNvSpPr/>
            <p:nvPr/>
          </p:nvSpPr>
          <p:spPr>
            <a:xfrm>
              <a:off x="0" y="6335486"/>
              <a:ext cx="2239347"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A8966FEB-CA96-F15F-BB53-218691014B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539" y="6238098"/>
              <a:ext cx="1568912" cy="530677"/>
            </a:xfrm>
            <a:prstGeom prst="rect">
              <a:avLst/>
            </a:prstGeom>
          </p:spPr>
        </p:pic>
      </p:grpSp>
      <p:sp>
        <p:nvSpPr>
          <p:cNvPr id="11" name="Rectangle 10">
            <a:extLst>
              <a:ext uri="{FF2B5EF4-FFF2-40B4-BE49-F238E27FC236}">
                <a16:creationId xmlns:a16="http://schemas.microsoft.com/office/drawing/2014/main" id="{B637F7A7-D6F9-FD92-F35C-84CCBF0C6FEA}"/>
              </a:ext>
            </a:extLst>
          </p:cNvPr>
          <p:cNvSpPr/>
          <p:nvPr/>
        </p:nvSpPr>
        <p:spPr>
          <a:xfrm>
            <a:off x="804208" y="3242040"/>
            <a:ext cx="2297210" cy="100263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r>
              <a:rPr lang="fr-FR" dirty="0"/>
              <a:t>2 – Orange pour tout score entre 2 et 3,9 </a:t>
            </a:r>
          </a:p>
        </p:txBody>
      </p:sp>
      <p:sp>
        <p:nvSpPr>
          <p:cNvPr id="12" name="Rectangle 11">
            <a:extLst>
              <a:ext uri="{FF2B5EF4-FFF2-40B4-BE49-F238E27FC236}">
                <a16:creationId xmlns:a16="http://schemas.microsoft.com/office/drawing/2014/main" id="{E5C8AEEB-9EBE-ED22-FB63-5DCE9B72395C}"/>
              </a:ext>
            </a:extLst>
          </p:cNvPr>
          <p:cNvSpPr/>
          <p:nvPr/>
        </p:nvSpPr>
        <p:spPr>
          <a:xfrm>
            <a:off x="804208" y="4674860"/>
            <a:ext cx="2297210" cy="100263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r>
              <a:rPr lang="fr-FR" dirty="0"/>
              <a:t>3 – Jaune pour tout score entre 4 et 5,9 </a:t>
            </a:r>
          </a:p>
        </p:txBody>
      </p:sp>
      <p:sp>
        <p:nvSpPr>
          <p:cNvPr id="13" name="Rectangle 12">
            <a:extLst>
              <a:ext uri="{FF2B5EF4-FFF2-40B4-BE49-F238E27FC236}">
                <a16:creationId xmlns:a16="http://schemas.microsoft.com/office/drawing/2014/main" id="{B3369F64-2813-8844-EE45-5861E013C578}"/>
              </a:ext>
            </a:extLst>
          </p:cNvPr>
          <p:cNvSpPr/>
          <p:nvPr/>
        </p:nvSpPr>
        <p:spPr>
          <a:xfrm>
            <a:off x="5522886" y="1860042"/>
            <a:ext cx="2652220" cy="98685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r>
              <a:rPr lang="fr-FR" dirty="0"/>
              <a:t>4 – Vert clair pour tout score entre 6 et 7,9 </a:t>
            </a:r>
          </a:p>
        </p:txBody>
      </p:sp>
      <p:sp>
        <p:nvSpPr>
          <p:cNvPr id="14" name="Rectangle 13">
            <a:extLst>
              <a:ext uri="{FF2B5EF4-FFF2-40B4-BE49-F238E27FC236}">
                <a16:creationId xmlns:a16="http://schemas.microsoft.com/office/drawing/2014/main" id="{D46A8AC2-6F75-1F50-C28D-3F8DEF860854}"/>
              </a:ext>
            </a:extLst>
          </p:cNvPr>
          <p:cNvSpPr/>
          <p:nvPr/>
        </p:nvSpPr>
        <p:spPr>
          <a:xfrm>
            <a:off x="5441827" y="3298518"/>
            <a:ext cx="2652220" cy="986851"/>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r>
              <a:rPr lang="fr-FR" dirty="0"/>
              <a:t>5 – Vert foncé pour tout score entre 8 et 10 </a:t>
            </a:r>
          </a:p>
        </p:txBody>
      </p:sp>
      <p:pic>
        <p:nvPicPr>
          <p:cNvPr id="8" name="Image 7" descr="Une image contenant Graphique, rouge, clipart, Police&#10;&#10;Description générée automatiquement">
            <a:extLst>
              <a:ext uri="{FF2B5EF4-FFF2-40B4-BE49-F238E27FC236}">
                <a16:creationId xmlns:a16="http://schemas.microsoft.com/office/drawing/2014/main" id="{B96A30A8-6684-6350-8083-24F2C76952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8454" y="1896362"/>
            <a:ext cx="1015688" cy="996230"/>
          </a:xfrm>
          <a:prstGeom prst="rect">
            <a:avLst/>
          </a:prstGeom>
        </p:spPr>
      </p:pic>
      <p:pic>
        <p:nvPicPr>
          <p:cNvPr id="16" name="Image 15" descr="Une image contenant clipart, Graphique, Police, dessin&#10;&#10;Description générée automatiquement">
            <a:extLst>
              <a:ext uri="{FF2B5EF4-FFF2-40B4-BE49-F238E27FC236}">
                <a16:creationId xmlns:a16="http://schemas.microsoft.com/office/drawing/2014/main" id="{C02DF615-3EAD-AD79-BD68-68A39883DE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8454" y="3166626"/>
            <a:ext cx="1103764" cy="1002631"/>
          </a:xfrm>
          <a:prstGeom prst="rect">
            <a:avLst/>
          </a:prstGeom>
        </p:spPr>
      </p:pic>
      <p:pic>
        <p:nvPicPr>
          <p:cNvPr id="18" name="Image 17" descr="Une image contenant clipart, cercle, Graphique, jaune&#10;&#10;Description générée automatiquement">
            <a:extLst>
              <a:ext uri="{FF2B5EF4-FFF2-40B4-BE49-F238E27FC236}">
                <a16:creationId xmlns:a16="http://schemas.microsoft.com/office/drawing/2014/main" id="{03BF75E5-04B9-4F98-1A56-836008B8EF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8454" y="4674860"/>
            <a:ext cx="1090294" cy="975157"/>
          </a:xfrm>
          <a:prstGeom prst="rect">
            <a:avLst/>
          </a:prstGeom>
        </p:spPr>
      </p:pic>
      <p:pic>
        <p:nvPicPr>
          <p:cNvPr id="20" name="Image 19" descr="Une image contenant Graphique, clipart, dessin, cercle&#10;&#10;Description générée automatiquement">
            <a:extLst>
              <a:ext uri="{FF2B5EF4-FFF2-40B4-BE49-F238E27FC236}">
                <a16:creationId xmlns:a16="http://schemas.microsoft.com/office/drawing/2014/main" id="{28C9E756-9AF8-A052-5AD0-D69A8BC4DB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35702" y="1825000"/>
            <a:ext cx="1091221" cy="1067592"/>
          </a:xfrm>
          <a:prstGeom prst="rect">
            <a:avLst/>
          </a:prstGeom>
        </p:spPr>
      </p:pic>
      <p:pic>
        <p:nvPicPr>
          <p:cNvPr id="22" name="Image 21" descr="Une image contenant Graphique, dessin, Police, conception&#10;&#10;Description générée automatiquement">
            <a:extLst>
              <a:ext uri="{FF2B5EF4-FFF2-40B4-BE49-F238E27FC236}">
                <a16:creationId xmlns:a16="http://schemas.microsoft.com/office/drawing/2014/main" id="{718A10AB-BBF7-AF56-E51B-A3BE00998DD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36629" y="3298518"/>
            <a:ext cx="986480" cy="990403"/>
          </a:xfrm>
          <a:prstGeom prst="rect">
            <a:avLst/>
          </a:prstGeom>
        </p:spPr>
      </p:pic>
    </p:spTree>
    <p:extLst>
      <p:ext uri="{BB962C8B-B14F-4D97-AF65-F5344CB8AC3E}">
        <p14:creationId xmlns:p14="http://schemas.microsoft.com/office/powerpoint/2010/main" val="2926948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C797AA17-55B7-3FEE-EE04-A30E17433E73}"/>
              </a:ext>
            </a:extLst>
          </p:cNvPr>
          <p:cNvSpPr txBox="1"/>
          <p:nvPr/>
        </p:nvSpPr>
        <p:spPr>
          <a:xfrm>
            <a:off x="782437" y="890188"/>
            <a:ext cx="10124965" cy="369332"/>
          </a:xfrm>
          <a:prstGeom prst="rect">
            <a:avLst/>
          </a:prstGeom>
          <a:noFill/>
        </p:spPr>
        <p:txBody>
          <a:bodyPr wrap="square" rtlCol="0">
            <a:spAutoFit/>
          </a:bodyPr>
          <a:lstStyle/>
          <a:p>
            <a:r>
              <a:rPr lang="fr-FR" dirty="0">
                <a:latin typeface="Gill Sans MT" panose="020B0502020104020203" pitchFamily="34" charset="0"/>
              </a:rPr>
              <a:t>Les références techniques des couleurs susmentionnées sont fixées comme suit : </a:t>
            </a:r>
          </a:p>
        </p:txBody>
      </p:sp>
      <p:sp>
        <p:nvSpPr>
          <p:cNvPr id="4" name="ZoneTexte 3">
            <a:extLst>
              <a:ext uri="{FF2B5EF4-FFF2-40B4-BE49-F238E27FC236}">
                <a16:creationId xmlns:a16="http://schemas.microsoft.com/office/drawing/2014/main" id="{87E61F79-2729-850A-ABCD-B5327AB068E3}"/>
              </a:ext>
            </a:extLst>
          </p:cNvPr>
          <p:cNvSpPr txBox="1"/>
          <p:nvPr/>
        </p:nvSpPr>
        <p:spPr>
          <a:xfrm>
            <a:off x="1045029" y="354563"/>
            <a:ext cx="5878285" cy="477054"/>
          </a:xfrm>
          <a:prstGeom prst="rect">
            <a:avLst/>
          </a:prstGeom>
          <a:noFill/>
        </p:spPr>
        <p:txBody>
          <a:bodyPr wrap="square" rtlCol="0">
            <a:spAutoFit/>
          </a:bodyPr>
          <a:lstStyle/>
          <a:p>
            <a:r>
              <a:rPr lang="fr-FR" sz="2500" dirty="0">
                <a:latin typeface="Gill Sans MT" panose="020B0502020104020203" pitchFamily="34" charset="0"/>
              </a:rPr>
              <a:t>RÉFÉRENCES COULEUR </a:t>
            </a:r>
          </a:p>
        </p:txBody>
      </p:sp>
      <p:cxnSp>
        <p:nvCxnSpPr>
          <p:cNvPr id="7" name="Connecteur droit 6">
            <a:extLst>
              <a:ext uri="{FF2B5EF4-FFF2-40B4-BE49-F238E27FC236}">
                <a16:creationId xmlns:a16="http://schemas.microsoft.com/office/drawing/2014/main" id="{EF76C0E9-CF91-F58E-6DCF-9D8DD998373E}"/>
              </a:ext>
            </a:extLst>
          </p:cNvPr>
          <p:cNvCxnSpPr/>
          <p:nvPr/>
        </p:nvCxnSpPr>
        <p:spPr>
          <a:xfrm>
            <a:off x="1045029" y="831617"/>
            <a:ext cx="9610530" cy="0"/>
          </a:xfrm>
          <a:prstGeom prst="line">
            <a:avLst/>
          </a:prstGeom>
        </p:spPr>
        <p:style>
          <a:lnRef idx="1">
            <a:schemeClr val="dk1"/>
          </a:lnRef>
          <a:fillRef idx="0">
            <a:schemeClr val="dk1"/>
          </a:fillRef>
          <a:effectRef idx="0">
            <a:schemeClr val="dk1"/>
          </a:effectRef>
          <a:fontRef idx="minor">
            <a:schemeClr val="tx1"/>
          </a:fontRef>
        </p:style>
      </p:cxnSp>
      <p:grpSp>
        <p:nvGrpSpPr>
          <p:cNvPr id="6" name="Groupe 5">
            <a:extLst>
              <a:ext uri="{FF2B5EF4-FFF2-40B4-BE49-F238E27FC236}">
                <a16:creationId xmlns:a16="http://schemas.microsoft.com/office/drawing/2014/main" id="{EB501F6C-960D-8A36-774E-B0DBE7332CF0}"/>
              </a:ext>
            </a:extLst>
          </p:cNvPr>
          <p:cNvGrpSpPr/>
          <p:nvPr/>
        </p:nvGrpSpPr>
        <p:grpSpPr>
          <a:xfrm>
            <a:off x="0" y="6238098"/>
            <a:ext cx="2239347" cy="619902"/>
            <a:chOff x="0" y="6238098"/>
            <a:chExt cx="2239347" cy="619902"/>
          </a:xfrm>
        </p:grpSpPr>
        <p:sp>
          <p:nvSpPr>
            <p:cNvPr id="9" name="Rectangle 8">
              <a:extLst>
                <a:ext uri="{FF2B5EF4-FFF2-40B4-BE49-F238E27FC236}">
                  <a16:creationId xmlns:a16="http://schemas.microsoft.com/office/drawing/2014/main" id="{253F3866-30AE-76F3-F7C2-2B986824D272}"/>
                </a:ext>
              </a:extLst>
            </p:cNvPr>
            <p:cNvSpPr/>
            <p:nvPr/>
          </p:nvSpPr>
          <p:spPr>
            <a:xfrm>
              <a:off x="0" y="6335486"/>
              <a:ext cx="2239347"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A8966FEB-CA96-F15F-BB53-218691014B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539" y="6238098"/>
              <a:ext cx="1568912" cy="530677"/>
            </a:xfrm>
            <a:prstGeom prst="rect">
              <a:avLst/>
            </a:prstGeom>
          </p:spPr>
        </p:pic>
      </p:grpSp>
      <p:sp>
        <p:nvSpPr>
          <p:cNvPr id="2" name="ZoneTexte 1">
            <a:extLst>
              <a:ext uri="{FF2B5EF4-FFF2-40B4-BE49-F238E27FC236}">
                <a16:creationId xmlns:a16="http://schemas.microsoft.com/office/drawing/2014/main" id="{61FFFC6A-EAA6-54B5-1529-739AB1361325}"/>
              </a:ext>
            </a:extLst>
          </p:cNvPr>
          <p:cNvSpPr txBox="1"/>
          <p:nvPr/>
        </p:nvSpPr>
        <p:spPr>
          <a:xfrm>
            <a:off x="742304" y="5443796"/>
            <a:ext cx="10124965" cy="369332"/>
          </a:xfrm>
          <a:prstGeom prst="rect">
            <a:avLst/>
          </a:prstGeom>
          <a:noFill/>
        </p:spPr>
        <p:txBody>
          <a:bodyPr wrap="square" rtlCol="0">
            <a:spAutoFit/>
          </a:bodyPr>
          <a:lstStyle/>
          <a:p>
            <a:r>
              <a:rPr lang="fr-FR" dirty="0">
                <a:latin typeface="Gill Sans MT" panose="020B0502020104020203" pitchFamily="34" charset="0"/>
              </a:rPr>
              <a:t>Pour une lisibilité optimale et facilité, la notation sera </a:t>
            </a:r>
            <a:r>
              <a:rPr lang="fr-FR" sz="1400" b="1" dirty="0">
                <a:latin typeface="Gill Sans MT" panose="020B0502020104020203" pitchFamily="34" charset="0"/>
              </a:rPr>
              <a:t>TOUJOURS INSCRITE EN NOIR </a:t>
            </a:r>
            <a:r>
              <a:rPr lang="fr-FR" sz="1400" dirty="0">
                <a:latin typeface="Gill Sans MT" panose="020B0502020104020203" pitchFamily="34" charset="0"/>
              </a:rPr>
              <a:t> </a:t>
            </a:r>
          </a:p>
        </p:txBody>
      </p:sp>
      <p:pic>
        <p:nvPicPr>
          <p:cNvPr id="12" name="Image 11" descr="Une image contenant texte, Police, capture d’écran, nombre&#10;&#10;Description générée automatiquement">
            <a:extLst>
              <a:ext uri="{FF2B5EF4-FFF2-40B4-BE49-F238E27FC236}">
                <a16:creationId xmlns:a16="http://schemas.microsoft.com/office/drawing/2014/main" id="{B25146D5-C9E5-6552-EE66-769EB7A2AC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304" y="1409749"/>
            <a:ext cx="4725554" cy="1317227"/>
          </a:xfrm>
          <a:prstGeom prst="rect">
            <a:avLst/>
          </a:prstGeom>
        </p:spPr>
      </p:pic>
      <p:pic>
        <p:nvPicPr>
          <p:cNvPr id="14" name="Image 13" descr="Une image contenant texte, Police, capture d’écran, nombre&#10;&#10;Description générée automatiquement">
            <a:extLst>
              <a:ext uri="{FF2B5EF4-FFF2-40B4-BE49-F238E27FC236}">
                <a16:creationId xmlns:a16="http://schemas.microsoft.com/office/drawing/2014/main" id="{5F4FED1A-926F-C93C-E1EB-D532D9687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476" y="2782736"/>
            <a:ext cx="4926204" cy="1220303"/>
          </a:xfrm>
          <a:prstGeom prst="rect">
            <a:avLst/>
          </a:prstGeom>
        </p:spPr>
      </p:pic>
      <p:pic>
        <p:nvPicPr>
          <p:cNvPr id="17" name="Image 16" descr="Une image contenant texte, Police, capture d’écran, nombre&#10;&#10;Description générée automatiquement">
            <a:extLst>
              <a:ext uri="{FF2B5EF4-FFF2-40B4-BE49-F238E27FC236}">
                <a16:creationId xmlns:a16="http://schemas.microsoft.com/office/drawing/2014/main" id="{6B66DB7D-05F9-96D6-3AD4-4304452476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304" y="4153268"/>
            <a:ext cx="4926204" cy="1092157"/>
          </a:xfrm>
          <a:prstGeom prst="rect">
            <a:avLst/>
          </a:prstGeom>
        </p:spPr>
      </p:pic>
      <p:pic>
        <p:nvPicPr>
          <p:cNvPr id="21" name="Image 20" descr="Une image contenant texte, Police, capture d’écran, nombre&#10;&#10;Description générée automatiquement">
            <a:extLst>
              <a:ext uri="{FF2B5EF4-FFF2-40B4-BE49-F238E27FC236}">
                <a16:creationId xmlns:a16="http://schemas.microsoft.com/office/drawing/2014/main" id="{A69EDF11-8AF6-BE17-FB01-2DD6F9633F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7222" y="1630433"/>
            <a:ext cx="4636096" cy="1092157"/>
          </a:xfrm>
          <a:prstGeom prst="rect">
            <a:avLst/>
          </a:prstGeom>
        </p:spPr>
      </p:pic>
      <p:pic>
        <p:nvPicPr>
          <p:cNvPr id="25" name="Image 24" descr="Une image contenant texte, Police, capture d’écran, nombre&#10;&#10;Description générée automatiquement">
            <a:extLst>
              <a:ext uri="{FF2B5EF4-FFF2-40B4-BE49-F238E27FC236}">
                <a16:creationId xmlns:a16="http://schemas.microsoft.com/office/drawing/2014/main" id="{A8273988-813E-516E-64CE-1EF444646F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36163" y="2834027"/>
            <a:ext cx="4918213" cy="1156231"/>
          </a:xfrm>
          <a:prstGeom prst="rect">
            <a:avLst/>
          </a:prstGeom>
        </p:spPr>
      </p:pic>
      <p:pic>
        <p:nvPicPr>
          <p:cNvPr id="27" name="Image 26">
            <a:extLst>
              <a:ext uri="{FF2B5EF4-FFF2-40B4-BE49-F238E27FC236}">
                <a16:creationId xmlns:a16="http://schemas.microsoft.com/office/drawing/2014/main" id="{A8993780-FC52-A038-A53F-15109CE3F92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29680" y="1306314"/>
            <a:ext cx="4521816" cy="369331"/>
          </a:xfrm>
          <a:prstGeom prst="rect">
            <a:avLst/>
          </a:prstGeom>
        </p:spPr>
      </p:pic>
    </p:spTree>
    <p:extLst>
      <p:ext uri="{BB962C8B-B14F-4D97-AF65-F5344CB8AC3E}">
        <p14:creationId xmlns:p14="http://schemas.microsoft.com/office/powerpoint/2010/main" val="3490228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C63335D-E21C-DE55-CABD-0E4176A2E13A}"/>
              </a:ext>
            </a:extLst>
          </p:cNvPr>
          <p:cNvSpPr/>
          <p:nvPr/>
        </p:nvSpPr>
        <p:spPr>
          <a:xfrm>
            <a:off x="2356701" y="2941162"/>
            <a:ext cx="5091234" cy="289919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ZoneTexte 3">
            <a:extLst>
              <a:ext uri="{FF2B5EF4-FFF2-40B4-BE49-F238E27FC236}">
                <a16:creationId xmlns:a16="http://schemas.microsoft.com/office/drawing/2014/main" id="{87E61F79-2729-850A-ABCD-B5327AB068E3}"/>
              </a:ext>
            </a:extLst>
          </p:cNvPr>
          <p:cNvSpPr txBox="1"/>
          <p:nvPr/>
        </p:nvSpPr>
        <p:spPr>
          <a:xfrm>
            <a:off x="1045029" y="354563"/>
            <a:ext cx="5878285" cy="477054"/>
          </a:xfrm>
          <a:prstGeom prst="rect">
            <a:avLst/>
          </a:prstGeom>
          <a:noFill/>
        </p:spPr>
        <p:txBody>
          <a:bodyPr wrap="square" rtlCol="0">
            <a:spAutoFit/>
          </a:bodyPr>
          <a:lstStyle/>
          <a:p>
            <a:r>
              <a:rPr lang="fr-FR" sz="2500" dirty="0">
                <a:latin typeface="Gill Sans MT" panose="020B0502020104020203" pitchFamily="34" charset="0"/>
              </a:rPr>
              <a:t>RÉFÉRENCES COULEUR </a:t>
            </a:r>
          </a:p>
        </p:txBody>
      </p:sp>
      <p:cxnSp>
        <p:nvCxnSpPr>
          <p:cNvPr id="7" name="Connecteur droit 6">
            <a:extLst>
              <a:ext uri="{FF2B5EF4-FFF2-40B4-BE49-F238E27FC236}">
                <a16:creationId xmlns:a16="http://schemas.microsoft.com/office/drawing/2014/main" id="{EF76C0E9-CF91-F58E-6DCF-9D8DD998373E}"/>
              </a:ext>
            </a:extLst>
          </p:cNvPr>
          <p:cNvCxnSpPr/>
          <p:nvPr/>
        </p:nvCxnSpPr>
        <p:spPr>
          <a:xfrm>
            <a:off x="1045029" y="831617"/>
            <a:ext cx="9610530" cy="0"/>
          </a:xfrm>
          <a:prstGeom prst="line">
            <a:avLst/>
          </a:prstGeom>
        </p:spPr>
        <p:style>
          <a:lnRef idx="1">
            <a:schemeClr val="dk1"/>
          </a:lnRef>
          <a:fillRef idx="0">
            <a:schemeClr val="dk1"/>
          </a:fillRef>
          <a:effectRef idx="0">
            <a:schemeClr val="dk1"/>
          </a:effectRef>
          <a:fontRef idx="minor">
            <a:schemeClr val="tx1"/>
          </a:fontRef>
        </p:style>
      </p:cxnSp>
      <p:grpSp>
        <p:nvGrpSpPr>
          <p:cNvPr id="6" name="Groupe 5">
            <a:extLst>
              <a:ext uri="{FF2B5EF4-FFF2-40B4-BE49-F238E27FC236}">
                <a16:creationId xmlns:a16="http://schemas.microsoft.com/office/drawing/2014/main" id="{EB501F6C-960D-8A36-774E-B0DBE7332CF0}"/>
              </a:ext>
            </a:extLst>
          </p:cNvPr>
          <p:cNvGrpSpPr/>
          <p:nvPr/>
        </p:nvGrpSpPr>
        <p:grpSpPr>
          <a:xfrm>
            <a:off x="0" y="6238098"/>
            <a:ext cx="2239347" cy="619902"/>
            <a:chOff x="0" y="6238098"/>
            <a:chExt cx="2239347" cy="619902"/>
          </a:xfrm>
        </p:grpSpPr>
        <p:sp>
          <p:nvSpPr>
            <p:cNvPr id="9" name="Rectangle 8">
              <a:extLst>
                <a:ext uri="{FF2B5EF4-FFF2-40B4-BE49-F238E27FC236}">
                  <a16:creationId xmlns:a16="http://schemas.microsoft.com/office/drawing/2014/main" id="{253F3866-30AE-76F3-F7C2-2B986824D272}"/>
                </a:ext>
              </a:extLst>
            </p:cNvPr>
            <p:cNvSpPr/>
            <p:nvPr/>
          </p:nvSpPr>
          <p:spPr>
            <a:xfrm>
              <a:off x="0" y="6335486"/>
              <a:ext cx="2239347"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A8966FEB-CA96-F15F-BB53-218691014B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539" y="6238098"/>
              <a:ext cx="1568912" cy="530677"/>
            </a:xfrm>
            <a:prstGeom prst="rect">
              <a:avLst/>
            </a:prstGeom>
          </p:spPr>
        </p:pic>
      </p:grpSp>
      <p:sp>
        <p:nvSpPr>
          <p:cNvPr id="15" name="ZoneTexte 14">
            <a:extLst>
              <a:ext uri="{FF2B5EF4-FFF2-40B4-BE49-F238E27FC236}">
                <a16:creationId xmlns:a16="http://schemas.microsoft.com/office/drawing/2014/main" id="{B8EA395C-4178-EC64-6CD8-E90477A1DD9B}"/>
              </a:ext>
            </a:extLst>
          </p:cNvPr>
          <p:cNvSpPr txBox="1"/>
          <p:nvPr/>
        </p:nvSpPr>
        <p:spPr>
          <a:xfrm>
            <a:off x="1033517" y="1738472"/>
            <a:ext cx="10124965" cy="923330"/>
          </a:xfrm>
          <a:prstGeom prst="rect">
            <a:avLst/>
          </a:prstGeom>
          <a:noFill/>
        </p:spPr>
        <p:txBody>
          <a:bodyPr wrap="square" rtlCol="0">
            <a:spAutoFit/>
          </a:bodyPr>
          <a:lstStyle/>
          <a:p>
            <a:r>
              <a:rPr lang="fr-FR" dirty="0">
                <a:latin typeface="Gill Sans MT" panose="020B0502020104020203" pitchFamily="34" charset="0"/>
              </a:rPr>
              <a:t>Le visuel du score peut être adapté de façon à s’intégrer dans un mode d’affichage sombre dans la mesure où l’adaptation respecte les modalités d’affichage établies, en particulier concernant le respect des couleurs obligatoires outre la couleur blanche. </a:t>
            </a:r>
          </a:p>
        </p:txBody>
      </p:sp>
      <p:sp>
        <p:nvSpPr>
          <p:cNvPr id="3" name="ZoneTexte 2">
            <a:extLst>
              <a:ext uri="{FF2B5EF4-FFF2-40B4-BE49-F238E27FC236}">
                <a16:creationId xmlns:a16="http://schemas.microsoft.com/office/drawing/2014/main" id="{9AC506D9-8CE7-EE33-03BD-B930962C619E}"/>
              </a:ext>
            </a:extLst>
          </p:cNvPr>
          <p:cNvSpPr txBox="1"/>
          <p:nvPr/>
        </p:nvSpPr>
        <p:spPr>
          <a:xfrm>
            <a:off x="1033517" y="1203310"/>
            <a:ext cx="1819364" cy="369332"/>
          </a:xfrm>
          <a:prstGeom prst="rect">
            <a:avLst/>
          </a:prstGeom>
          <a:solidFill>
            <a:schemeClr val="accent1"/>
          </a:solidFill>
        </p:spPr>
        <p:txBody>
          <a:bodyPr wrap="square" rtlCol="0">
            <a:spAutoFit/>
          </a:bodyPr>
          <a:lstStyle/>
          <a:p>
            <a:r>
              <a:rPr lang="fr-FR" b="1" dirty="0"/>
              <a:t>MODE SOMBRE</a:t>
            </a:r>
          </a:p>
        </p:txBody>
      </p:sp>
      <p:pic>
        <p:nvPicPr>
          <p:cNvPr id="25" name="Image 24" descr="Une image contenant texte, Police, nombre, capture d’écran&#10;&#10;Description générée automatiquement">
            <a:extLst>
              <a:ext uri="{FF2B5EF4-FFF2-40B4-BE49-F238E27FC236}">
                <a16:creationId xmlns:a16="http://schemas.microsoft.com/office/drawing/2014/main" id="{4D5F2E5A-CEBB-16D0-CF59-62BE471E23C0}"/>
              </a:ext>
            </a:extLst>
          </p:cNvPr>
          <p:cNvPicPr>
            <a:picLocks noChangeAspect="1"/>
          </p:cNvPicPr>
          <p:nvPr/>
        </p:nvPicPr>
        <p:blipFill rotWithShape="1">
          <a:blip r:embed="rId3">
            <a:extLst>
              <a:ext uri="{28A0092B-C50C-407E-A947-70E740481C1C}">
                <a14:useLocalDpi xmlns:a14="http://schemas.microsoft.com/office/drawing/2010/main" val="0"/>
              </a:ext>
            </a:extLst>
          </a:blip>
          <a:srcRect t="4121" r="2647" b="5635"/>
          <a:stretch/>
        </p:blipFill>
        <p:spPr>
          <a:xfrm>
            <a:off x="2944457" y="3262509"/>
            <a:ext cx="3905117" cy="2256504"/>
          </a:xfrm>
          <a:prstGeom prst="rect">
            <a:avLst/>
          </a:prstGeom>
        </p:spPr>
      </p:pic>
    </p:spTree>
    <p:extLst>
      <p:ext uri="{BB962C8B-B14F-4D97-AF65-F5344CB8AC3E}">
        <p14:creationId xmlns:p14="http://schemas.microsoft.com/office/powerpoint/2010/main" val="1185884984"/>
      </p:ext>
    </p:extLst>
  </p:cSld>
  <p:clrMapOvr>
    <a:masterClrMapping/>
  </p:clrMapOvr>
</p:sld>
</file>

<file path=ppt/theme/theme1.xml><?xml version="1.0" encoding="utf-8"?>
<a:theme xmlns:a="http://schemas.openxmlformats.org/drawingml/2006/main" name="Personnalisé">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8770_TF56160789" id="{80AA9D2D-EE59-4148-A11E-A51EEE828B28}" vid="{AEAFD717-D3C8-4034-8F7E-D5220B0CCEB8}"/>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A88C2405DD7CA40A7DE223D96D07EEC" ma:contentTypeVersion="14" ma:contentTypeDescription="Crée un document." ma:contentTypeScope="" ma:versionID="a618b78c17a179d33bf55c28aeae67b6">
  <xsd:schema xmlns:xsd="http://www.w3.org/2001/XMLSchema" xmlns:xs="http://www.w3.org/2001/XMLSchema" xmlns:p="http://schemas.microsoft.com/office/2006/metadata/properties" xmlns:ns2="e2ab05f6-67cb-4b0b-8ddb-adb0e260da25" xmlns:ns3="75b8d6bf-aac5-4c87-b74f-85b85e7f102e" targetNamespace="http://schemas.microsoft.com/office/2006/metadata/properties" ma:root="true" ma:fieldsID="d238d03bf590a3996a3d2a0d48879354" ns2:_="" ns3:_="">
    <xsd:import namespace="e2ab05f6-67cb-4b0b-8ddb-adb0e260da25"/>
    <xsd:import namespace="75b8d6bf-aac5-4c87-b74f-85b85e7f10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b05f6-67cb-4b0b-8ddb-adb0e260da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Balises d’images" ma:readOnly="false" ma:fieldId="{5cf76f15-5ced-4ddc-b409-7134ff3c332f}" ma:taxonomyMulti="true" ma:sspId="530d3a7d-134e-4265-9aa7-2777ba89a10e"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descriptio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5b8d6bf-aac5-4c87-b74f-85b85e7f102e"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element name="TaxCatchAll" ma:index="16" nillable="true" ma:displayName="Taxonomy Catch All Column" ma:hidden="true" ma:list="{dc034cb9-436e-4373-984e-10488441c9e1}" ma:internalName="TaxCatchAll" ma:showField="CatchAllData" ma:web="75b8d6bf-aac5-4c87-b74f-85b85e7f10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5b8d6bf-aac5-4c87-b74f-85b85e7f102e" xsi:nil="true"/>
    <lcf76f155ced4ddcb4097134ff3c332f xmlns="e2ab05f6-67cb-4b0b-8ddb-adb0e260da2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B2E5996-6155-42EF-AA16-8DB3C94256A3}">
  <ds:schemaRefs>
    <ds:schemaRef ds:uri="http://schemas.microsoft.com/sharepoint/v3/contenttype/forms"/>
  </ds:schemaRefs>
</ds:datastoreItem>
</file>

<file path=customXml/itemProps2.xml><?xml version="1.0" encoding="utf-8"?>
<ds:datastoreItem xmlns:ds="http://schemas.openxmlformats.org/officeDocument/2006/customXml" ds:itemID="{70F78020-DF8C-4C06-AA70-C2EB05DE80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b05f6-67cb-4b0b-8ddb-adb0e260da25"/>
    <ds:schemaRef ds:uri="75b8d6bf-aac5-4c87-b74f-85b85e7f102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E9F2FB4-8652-4E32-A1DB-296E377B23B5}">
  <ds:schemaRefs>
    <ds:schemaRef ds:uri="http://schemas.microsoft.com/office/2006/metadata/properties"/>
    <ds:schemaRef ds:uri="http://schemas.microsoft.com/office/infopath/2007/PartnerControls"/>
    <ds:schemaRef ds:uri="75b8d6bf-aac5-4c87-b74f-85b85e7f102e"/>
    <ds:schemaRef ds:uri="e2ab05f6-67cb-4b0b-8ddb-adb0e260da25"/>
  </ds:schemaRefs>
</ds:datastoreItem>
</file>

<file path=docProps/app.xml><?xml version="1.0" encoding="utf-8"?>
<Properties xmlns="http://schemas.openxmlformats.org/officeDocument/2006/extended-properties" xmlns:vt="http://schemas.openxmlformats.org/officeDocument/2006/docPropsVTypes">
  <Template>{10483A1C-3421-448B-8C02-A0CB5D7F980C}tf56160789_win32</Template>
  <TotalTime>164</TotalTime>
  <Words>368</Words>
  <Application>Microsoft Office PowerPoint</Application>
  <PresentationFormat>Grand écran</PresentationFormat>
  <Paragraphs>40</Paragraphs>
  <Slides>7</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7</vt:i4>
      </vt:variant>
    </vt:vector>
  </HeadingPairs>
  <TitlesOfParts>
    <vt:vector size="15" baseType="lpstr">
      <vt:lpstr>Bookman Old Style</vt:lpstr>
      <vt:lpstr>Calibri</vt:lpstr>
      <vt:lpstr>Franklin Gothic Book</vt:lpstr>
      <vt:lpstr>Gill Sans MT</vt:lpstr>
      <vt:lpstr>Gill Sans MT BOLD</vt:lpstr>
      <vt:lpstr>Gill Sans MT Medium</vt:lpstr>
      <vt:lpstr>Gill Sans Nova Light</vt:lpstr>
      <vt:lpstr>Personnalisé</vt:lpstr>
      <vt:lpstr>SCORE DE REPARABILITE</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SCORE DE REPARABILITE</dc:title>
  <dc:creator>Emmanuelle</dc:creator>
  <cp:lastModifiedBy>Karine SANCHEZ</cp:lastModifiedBy>
  <cp:revision>86</cp:revision>
  <dcterms:created xsi:type="dcterms:W3CDTF">2023-11-20T14:03:31Z</dcterms:created>
  <dcterms:modified xsi:type="dcterms:W3CDTF">2024-03-09T14:33:54Z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0x010100EA88C2405DD7CA40A7DE223D96D07EEC</vt:lpwstr>
  </property>
  <property fmtid="{D5CDD505-2E9C-101B-9397-08002B2CF9AE}" pid="3" name="MediaServiceImageTags">
    <vt:lpwstr/>
  </property>
</Properties>
</file>