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ladimir LUZHBIN" userId="fcdccf25-ee6e-433c-916e-9cb575736881" providerId="ADAL" clId="{753B08B4-D99C-4244-A193-B585D82416C9}"/>
    <pc:docChg chg="undo custSel addSld delSld modSld">
      <pc:chgData name="Vladimir LUZHBIN" userId="fcdccf25-ee6e-433c-916e-9cb575736881" providerId="ADAL" clId="{753B08B4-D99C-4244-A193-B585D82416C9}" dt="2023-04-26T13:33:54.793" v="3116" actId="20577"/>
      <pc:docMkLst>
        <pc:docMk/>
      </pc:docMkLst>
      <pc:sldChg chg="addSp delSp modSp mod">
        <pc:chgData name="Vladimir LUZHBIN" userId="fcdccf25-ee6e-433c-916e-9cb575736881" providerId="ADAL" clId="{753B08B4-D99C-4244-A193-B585D82416C9}" dt="2023-04-17T13:35:58.801" v="3060" actId="20577"/>
        <pc:sldMkLst>
          <pc:docMk/>
          <pc:sldMk cId="772070191" sldId="256"/>
        </pc:sldMkLst>
        <pc:spChg chg="mod">
          <ac:chgData name="Vladimir LUZHBIN" userId="fcdccf25-ee6e-433c-916e-9cb575736881" providerId="ADAL" clId="{753B08B4-D99C-4244-A193-B585D82416C9}" dt="2023-04-17T13:35:58.801" v="3060" actId="20577"/>
          <ac:spMkLst>
            <pc:docMk/>
            <pc:sldMk cId="772070191" sldId="256"/>
            <ac:spMk id="8" creationId="{10982734-4021-E120-9E5A-07EF93636269}"/>
          </ac:spMkLst>
        </pc:spChg>
        <pc:spChg chg="mod">
          <ac:chgData name="Vladimir LUZHBIN" userId="fcdccf25-ee6e-433c-916e-9cb575736881" providerId="ADAL" clId="{753B08B4-D99C-4244-A193-B585D82416C9}" dt="2023-04-17T13:35:55.499" v="3058" actId="1076"/>
          <ac:spMkLst>
            <pc:docMk/>
            <pc:sldMk cId="772070191" sldId="256"/>
            <ac:spMk id="9" creationId="{66D6E0C1-A96C-2565-695D-88EC2A52645D}"/>
          </ac:spMkLst>
        </pc:spChg>
        <pc:spChg chg="mod">
          <ac:chgData name="Vladimir LUZHBIN" userId="fcdccf25-ee6e-433c-916e-9cb575736881" providerId="ADAL" clId="{753B08B4-D99C-4244-A193-B585D82416C9}" dt="2023-04-17T13:35:55.499" v="3058" actId="1076"/>
          <ac:spMkLst>
            <pc:docMk/>
            <pc:sldMk cId="772070191" sldId="256"/>
            <ac:spMk id="10" creationId="{1600345C-CAEE-20C3-228C-01D6EDEEF9E3}"/>
          </ac:spMkLst>
        </pc:spChg>
        <pc:spChg chg="mod">
          <ac:chgData name="Vladimir LUZHBIN" userId="fcdccf25-ee6e-433c-916e-9cb575736881" providerId="ADAL" clId="{753B08B4-D99C-4244-A193-B585D82416C9}" dt="2023-04-17T13:35:55.499" v="3058" actId="1076"/>
          <ac:spMkLst>
            <pc:docMk/>
            <pc:sldMk cId="772070191" sldId="256"/>
            <ac:spMk id="11" creationId="{0B078AB6-8E82-58A5-ADC0-AA47C33470F6}"/>
          </ac:spMkLst>
        </pc:spChg>
        <pc:spChg chg="mod">
          <ac:chgData name="Vladimir LUZHBIN" userId="fcdccf25-ee6e-433c-916e-9cb575736881" providerId="ADAL" clId="{753B08B4-D99C-4244-A193-B585D82416C9}" dt="2023-04-17T13:35:55.499" v="3058" actId="1076"/>
          <ac:spMkLst>
            <pc:docMk/>
            <pc:sldMk cId="772070191" sldId="256"/>
            <ac:spMk id="12" creationId="{B3EFBD92-D47F-CBDD-D7AE-A97959939A21}"/>
          </ac:spMkLst>
        </pc:spChg>
        <pc:spChg chg="mod">
          <ac:chgData name="Vladimir LUZHBIN" userId="fcdccf25-ee6e-433c-916e-9cb575736881" providerId="ADAL" clId="{753B08B4-D99C-4244-A193-B585D82416C9}" dt="2023-04-17T13:35:27.590" v="3041" actId="1076"/>
          <ac:spMkLst>
            <pc:docMk/>
            <pc:sldMk cId="772070191" sldId="256"/>
            <ac:spMk id="13" creationId="{6231CCE8-3099-1957-EAC3-B6CED00E4364}"/>
          </ac:spMkLst>
        </pc:spChg>
        <pc:spChg chg="mod">
          <ac:chgData name="Vladimir LUZHBIN" userId="fcdccf25-ee6e-433c-916e-9cb575736881" providerId="ADAL" clId="{753B08B4-D99C-4244-A193-B585D82416C9}" dt="2023-04-17T07:38:24.194" v="81" actId="20577"/>
          <ac:spMkLst>
            <pc:docMk/>
            <pc:sldMk cId="772070191" sldId="256"/>
            <ac:spMk id="15" creationId="{257D4C22-3C06-020B-E6BF-67A24D85C32C}"/>
          </ac:spMkLst>
        </pc:spChg>
        <pc:spChg chg="mod">
          <ac:chgData name="Vladimir LUZHBIN" userId="fcdccf25-ee6e-433c-916e-9cb575736881" providerId="ADAL" clId="{753B08B4-D99C-4244-A193-B585D82416C9}" dt="2023-04-17T13:35:55.499" v="3058" actId="1076"/>
          <ac:spMkLst>
            <pc:docMk/>
            <pc:sldMk cId="772070191" sldId="256"/>
            <ac:spMk id="30" creationId="{FFD9FD52-6421-C3D3-AB43-82C195501935}"/>
          </ac:spMkLst>
        </pc:spChg>
        <pc:spChg chg="mod">
          <ac:chgData name="Vladimir LUZHBIN" userId="fcdccf25-ee6e-433c-916e-9cb575736881" providerId="ADAL" clId="{753B08B4-D99C-4244-A193-B585D82416C9}" dt="2023-04-17T13:35:55.499" v="3058" actId="1076"/>
          <ac:spMkLst>
            <pc:docMk/>
            <pc:sldMk cId="772070191" sldId="256"/>
            <ac:spMk id="31" creationId="{68718BEB-0951-F26C-D6A2-B3B45B801650}"/>
          </ac:spMkLst>
        </pc:spChg>
        <pc:spChg chg="mod">
          <ac:chgData name="Vladimir LUZHBIN" userId="fcdccf25-ee6e-433c-916e-9cb575736881" providerId="ADAL" clId="{753B08B4-D99C-4244-A193-B585D82416C9}" dt="2023-04-17T13:35:55.499" v="3058" actId="1076"/>
          <ac:spMkLst>
            <pc:docMk/>
            <pc:sldMk cId="772070191" sldId="256"/>
            <ac:spMk id="32" creationId="{A913F20A-5B74-2546-EEC5-9D3275402501}"/>
          </ac:spMkLst>
        </pc:spChg>
        <pc:spChg chg="mod">
          <ac:chgData name="Vladimir LUZHBIN" userId="fcdccf25-ee6e-433c-916e-9cb575736881" providerId="ADAL" clId="{753B08B4-D99C-4244-A193-B585D82416C9}" dt="2023-04-17T13:35:55.499" v="3058" actId="1076"/>
          <ac:spMkLst>
            <pc:docMk/>
            <pc:sldMk cId="772070191" sldId="256"/>
            <ac:spMk id="33" creationId="{5A7E2CB0-FE14-5BD6-4D6B-12727C620419}"/>
          </ac:spMkLst>
        </pc:spChg>
        <pc:spChg chg="mod">
          <ac:chgData name="Vladimir LUZHBIN" userId="fcdccf25-ee6e-433c-916e-9cb575736881" providerId="ADAL" clId="{753B08B4-D99C-4244-A193-B585D82416C9}" dt="2023-04-17T13:35:55.499" v="3058" actId="1076"/>
          <ac:spMkLst>
            <pc:docMk/>
            <pc:sldMk cId="772070191" sldId="256"/>
            <ac:spMk id="34" creationId="{2648B8A2-92B9-46FC-C4C4-1096B897A27D}"/>
          </ac:spMkLst>
        </pc:spChg>
        <pc:spChg chg="mod">
          <ac:chgData name="Vladimir LUZHBIN" userId="fcdccf25-ee6e-433c-916e-9cb575736881" providerId="ADAL" clId="{753B08B4-D99C-4244-A193-B585D82416C9}" dt="2023-04-17T13:35:55.499" v="3058" actId="1076"/>
          <ac:spMkLst>
            <pc:docMk/>
            <pc:sldMk cId="772070191" sldId="256"/>
            <ac:spMk id="35" creationId="{03D5552B-A019-468A-4B8A-E7A925707C56}"/>
          </ac:spMkLst>
        </pc:spChg>
        <pc:spChg chg="mod">
          <ac:chgData name="Vladimir LUZHBIN" userId="fcdccf25-ee6e-433c-916e-9cb575736881" providerId="ADAL" clId="{753B08B4-D99C-4244-A193-B585D82416C9}" dt="2023-04-17T07:38:00.191" v="69" actId="1076"/>
          <ac:spMkLst>
            <pc:docMk/>
            <pc:sldMk cId="772070191" sldId="256"/>
            <ac:spMk id="36" creationId="{CCA8A6C4-89F6-BE1A-CACD-7C05AEF0498A}"/>
          </ac:spMkLst>
        </pc:spChg>
        <pc:spChg chg="del">
          <ac:chgData name="Vladimir LUZHBIN" userId="fcdccf25-ee6e-433c-916e-9cb575736881" providerId="ADAL" clId="{753B08B4-D99C-4244-A193-B585D82416C9}" dt="2023-04-12T14:20:25.467" v="40" actId="478"/>
          <ac:spMkLst>
            <pc:docMk/>
            <pc:sldMk cId="772070191" sldId="256"/>
            <ac:spMk id="47" creationId="{ECAB0220-5DEB-7E20-4B39-18F8E8ECB9E3}"/>
          </ac:spMkLst>
        </pc:spChg>
        <pc:spChg chg="mod">
          <ac:chgData name="Vladimir LUZHBIN" userId="fcdccf25-ee6e-433c-916e-9cb575736881" providerId="ADAL" clId="{753B08B4-D99C-4244-A193-B585D82416C9}" dt="2023-04-12T14:19:53.344" v="19" actId="1076"/>
          <ac:spMkLst>
            <pc:docMk/>
            <pc:sldMk cId="772070191" sldId="256"/>
            <ac:spMk id="49" creationId="{BFFD5A24-1DDD-D1F3-1CF6-F331876D5785}"/>
          </ac:spMkLst>
        </pc:spChg>
        <pc:spChg chg="add mod">
          <ac:chgData name="Vladimir LUZHBIN" userId="fcdccf25-ee6e-433c-916e-9cb575736881" providerId="ADAL" clId="{753B08B4-D99C-4244-A193-B585D82416C9}" dt="2023-04-12T14:20:18.816" v="39" actId="1036"/>
          <ac:spMkLst>
            <pc:docMk/>
            <pc:sldMk cId="772070191" sldId="256"/>
            <ac:spMk id="50" creationId="{120B59F5-1D96-A482-F3FC-D3A570652DEF}"/>
          </ac:spMkLst>
        </pc:spChg>
        <pc:spChg chg="add mod">
          <ac:chgData name="Vladimir LUZHBIN" userId="fcdccf25-ee6e-433c-916e-9cb575736881" providerId="ADAL" clId="{753B08B4-D99C-4244-A193-B585D82416C9}" dt="2023-04-12T14:20:30.053" v="42" actId="1076"/>
          <ac:spMkLst>
            <pc:docMk/>
            <pc:sldMk cId="772070191" sldId="256"/>
            <ac:spMk id="51" creationId="{EF839E41-CB0A-F834-272B-820E424CE298}"/>
          </ac:spMkLst>
        </pc:spChg>
        <pc:spChg chg="add mod">
          <ac:chgData name="Vladimir LUZHBIN" userId="fcdccf25-ee6e-433c-916e-9cb575736881" providerId="ADAL" clId="{753B08B4-D99C-4244-A193-B585D82416C9}" dt="2023-04-12T14:20:30.053" v="42" actId="1076"/>
          <ac:spMkLst>
            <pc:docMk/>
            <pc:sldMk cId="772070191" sldId="256"/>
            <ac:spMk id="52" creationId="{7B3DD4CA-15F6-1694-2062-7D549A87D3EF}"/>
          </ac:spMkLst>
        </pc:spChg>
      </pc:sldChg>
      <pc:sldChg chg="addSp delSp modSp add del mod">
        <pc:chgData name="Vladimir LUZHBIN" userId="fcdccf25-ee6e-433c-916e-9cb575736881" providerId="ADAL" clId="{753B08B4-D99C-4244-A193-B585D82416C9}" dt="2023-04-26T13:33:54.793" v="3116" actId="20577"/>
        <pc:sldMkLst>
          <pc:docMk/>
          <pc:sldMk cId="782291752" sldId="257"/>
        </pc:sldMkLst>
        <pc:spChg chg="add mod">
          <ac:chgData name="Vladimir LUZHBIN" userId="fcdccf25-ee6e-433c-916e-9cb575736881" providerId="ADAL" clId="{753B08B4-D99C-4244-A193-B585D82416C9}" dt="2023-04-17T07:43:40.221" v="266" actId="1037"/>
          <ac:spMkLst>
            <pc:docMk/>
            <pc:sldMk cId="782291752" sldId="257"/>
            <ac:spMk id="3" creationId="{A0093AA2-2D2A-4671-8647-2F304FF63193}"/>
          </ac:spMkLst>
        </pc:spChg>
        <pc:spChg chg="add mod">
          <ac:chgData name="Vladimir LUZHBIN" userId="fcdccf25-ee6e-433c-916e-9cb575736881" providerId="ADAL" clId="{753B08B4-D99C-4244-A193-B585D82416C9}" dt="2023-04-26T13:33:54.793" v="3116" actId="20577"/>
          <ac:spMkLst>
            <pc:docMk/>
            <pc:sldMk cId="782291752" sldId="257"/>
            <ac:spMk id="4" creationId="{DB5F5A18-B69F-8054-C2AA-3D09BDCA78AD}"/>
          </ac:spMkLst>
        </pc:spChg>
        <pc:spChg chg="add mod">
          <ac:chgData name="Vladimir LUZHBIN" userId="fcdccf25-ee6e-433c-916e-9cb575736881" providerId="ADAL" clId="{753B08B4-D99C-4244-A193-B585D82416C9}" dt="2023-04-17T13:32:31.609" v="2709" actId="1036"/>
          <ac:spMkLst>
            <pc:docMk/>
            <pc:sldMk cId="782291752" sldId="257"/>
            <ac:spMk id="5" creationId="{CADA1054-36B0-7F12-5841-05D7B8A43096}"/>
          </ac:spMkLst>
        </pc:spChg>
        <pc:spChg chg="add mod">
          <ac:chgData name="Vladimir LUZHBIN" userId="fcdccf25-ee6e-433c-916e-9cb575736881" providerId="ADAL" clId="{753B08B4-D99C-4244-A193-B585D82416C9}" dt="2023-04-17T09:29:38.068" v="1982" actId="14100"/>
          <ac:spMkLst>
            <pc:docMk/>
            <pc:sldMk cId="782291752" sldId="257"/>
            <ac:spMk id="6" creationId="{F1A04DA3-4092-2246-484D-24984DE9FF35}"/>
          </ac:spMkLst>
        </pc:spChg>
        <pc:spChg chg="add mod">
          <ac:chgData name="Vladimir LUZHBIN" userId="fcdccf25-ee6e-433c-916e-9cb575736881" providerId="ADAL" clId="{753B08B4-D99C-4244-A193-B585D82416C9}" dt="2023-04-17T09:29:34.212" v="1981" actId="1076"/>
          <ac:spMkLst>
            <pc:docMk/>
            <pc:sldMk cId="782291752" sldId="257"/>
            <ac:spMk id="7" creationId="{509FDBCB-9918-98BF-3955-2AA344F44A87}"/>
          </ac:spMkLst>
        </pc:spChg>
        <pc:spChg chg="add mod">
          <ac:chgData name="Vladimir LUZHBIN" userId="fcdccf25-ee6e-433c-916e-9cb575736881" providerId="ADAL" clId="{753B08B4-D99C-4244-A193-B585D82416C9}" dt="2023-04-26T13:32:34.393" v="3098" actId="207"/>
          <ac:spMkLst>
            <pc:docMk/>
            <pc:sldMk cId="782291752" sldId="257"/>
            <ac:spMk id="8" creationId="{02CBCB3C-C092-0851-75A4-7E324735556C}"/>
          </ac:spMkLst>
        </pc:spChg>
        <pc:spChg chg="add mod">
          <ac:chgData name="Vladimir LUZHBIN" userId="fcdccf25-ee6e-433c-916e-9cb575736881" providerId="ADAL" clId="{753B08B4-D99C-4244-A193-B585D82416C9}" dt="2023-04-26T13:32:31.298" v="3097" actId="207"/>
          <ac:spMkLst>
            <pc:docMk/>
            <pc:sldMk cId="782291752" sldId="257"/>
            <ac:spMk id="9" creationId="{47C4CFCC-5CE1-DA15-0459-8E54FCEDC0F3}"/>
          </ac:spMkLst>
        </pc:spChg>
        <pc:spChg chg="add mod">
          <ac:chgData name="Vladimir LUZHBIN" userId="fcdccf25-ee6e-433c-916e-9cb575736881" providerId="ADAL" clId="{753B08B4-D99C-4244-A193-B585D82416C9}" dt="2023-04-17T09:30:01.292" v="2009" actId="1076"/>
          <ac:spMkLst>
            <pc:docMk/>
            <pc:sldMk cId="782291752" sldId="257"/>
            <ac:spMk id="10" creationId="{13E9A437-C100-4CB3-E0EE-482D7E987A21}"/>
          </ac:spMkLst>
        </pc:spChg>
        <pc:spChg chg="add mod">
          <ac:chgData name="Vladimir LUZHBIN" userId="fcdccf25-ee6e-433c-916e-9cb575736881" providerId="ADAL" clId="{753B08B4-D99C-4244-A193-B585D82416C9}" dt="2023-04-17T09:30:04.317" v="2010" actId="1076"/>
          <ac:spMkLst>
            <pc:docMk/>
            <pc:sldMk cId="782291752" sldId="257"/>
            <ac:spMk id="11" creationId="{2C2D1E09-1FF8-C3FC-3D34-14453034ABC3}"/>
          </ac:spMkLst>
        </pc:spChg>
        <pc:spChg chg="add mod">
          <ac:chgData name="Vladimir LUZHBIN" userId="fcdccf25-ee6e-433c-916e-9cb575736881" providerId="ADAL" clId="{753B08B4-D99C-4244-A193-B585D82416C9}" dt="2023-04-26T13:32:28.050" v="3096" actId="207"/>
          <ac:spMkLst>
            <pc:docMk/>
            <pc:sldMk cId="782291752" sldId="257"/>
            <ac:spMk id="12" creationId="{663DB807-492B-DF6A-2E0A-FFDACBFA99E6}"/>
          </ac:spMkLst>
        </pc:spChg>
        <pc:spChg chg="add mod">
          <ac:chgData name="Vladimir LUZHBIN" userId="fcdccf25-ee6e-433c-916e-9cb575736881" providerId="ADAL" clId="{753B08B4-D99C-4244-A193-B585D82416C9}" dt="2023-04-17T09:31:04.209" v="2033" actId="1035"/>
          <ac:spMkLst>
            <pc:docMk/>
            <pc:sldMk cId="782291752" sldId="257"/>
            <ac:spMk id="13" creationId="{E896527A-EBF6-66E4-BE95-F293FC403FBA}"/>
          </ac:spMkLst>
        </pc:spChg>
        <pc:spChg chg="add mod">
          <ac:chgData name="Vladimir LUZHBIN" userId="fcdccf25-ee6e-433c-916e-9cb575736881" providerId="ADAL" clId="{753B08B4-D99C-4244-A193-B585D82416C9}" dt="2023-04-17T09:31:09.209" v="2034" actId="1076"/>
          <ac:spMkLst>
            <pc:docMk/>
            <pc:sldMk cId="782291752" sldId="257"/>
            <ac:spMk id="14" creationId="{FA7B2461-9EA6-C5BB-88BC-FE50FF5D044B}"/>
          </ac:spMkLst>
        </pc:spChg>
        <pc:spChg chg="add del mod">
          <ac:chgData name="Vladimir LUZHBIN" userId="fcdccf25-ee6e-433c-916e-9cb575736881" providerId="ADAL" clId="{753B08B4-D99C-4244-A193-B585D82416C9}" dt="2023-04-26T13:32:24.624" v="3095" actId="207"/>
          <ac:spMkLst>
            <pc:docMk/>
            <pc:sldMk cId="782291752" sldId="257"/>
            <ac:spMk id="15" creationId="{5060486F-DD8C-F98C-F70C-83BC2413B32D}"/>
          </ac:spMkLst>
        </pc:spChg>
        <pc:spChg chg="add mod">
          <ac:chgData name="Vladimir LUZHBIN" userId="fcdccf25-ee6e-433c-916e-9cb575736881" providerId="ADAL" clId="{753B08B4-D99C-4244-A193-B585D82416C9}" dt="2023-04-17T09:31:18.115" v="2067" actId="1035"/>
          <ac:spMkLst>
            <pc:docMk/>
            <pc:sldMk cId="782291752" sldId="257"/>
            <ac:spMk id="16" creationId="{93CC6260-DA95-75B3-03AA-D407BE2F7EC0}"/>
          </ac:spMkLst>
        </pc:spChg>
        <pc:spChg chg="add mod">
          <ac:chgData name="Vladimir LUZHBIN" userId="fcdccf25-ee6e-433c-916e-9cb575736881" providerId="ADAL" clId="{753B08B4-D99C-4244-A193-B585D82416C9}" dt="2023-04-17T09:31:18.115" v="2067" actId="1035"/>
          <ac:spMkLst>
            <pc:docMk/>
            <pc:sldMk cId="782291752" sldId="257"/>
            <ac:spMk id="17" creationId="{805FAD79-8F01-59AF-ACF1-669FD9C3BF19}"/>
          </ac:spMkLst>
        </pc:spChg>
        <pc:spChg chg="add mod">
          <ac:chgData name="Vladimir LUZHBIN" userId="fcdccf25-ee6e-433c-916e-9cb575736881" providerId="ADAL" clId="{753B08B4-D99C-4244-A193-B585D82416C9}" dt="2023-04-26T13:30:30.054" v="3084" actId="1076"/>
          <ac:spMkLst>
            <pc:docMk/>
            <pc:sldMk cId="782291752" sldId="257"/>
            <ac:spMk id="18" creationId="{C0F3F4DB-5ABB-1ADC-C262-86CBC13B6B8A}"/>
          </ac:spMkLst>
        </pc:spChg>
        <pc:spChg chg="add mod">
          <ac:chgData name="Vladimir LUZHBIN" userId="fcdccf25-ee6e-433c-916e-9cb575736881" providerId="ADAL" clId="{753B08B4-D99C-4244-A193-B585D82416C9}" dt="2023-04-26T13:32:21.577" v="3094" actId="207"/>
          <ac:spMkLst>
            <pc:docMk/>
            <pc:sldMk cId="782291752" sldId="257"/>
            <ac:spMk id="19" creationId="{307BD815-13F2-6DFD-2E9F-0F5E95EA130B}"/>
          </ac:spMkLst>
        </pc:spChg>
        <pc:spChg chg="add mod">
          <ac:chgData name="Vladimir LUZHBIN" userId="fcdccf25-ee6e-433c-916e-9cb575736881" providerId="ADAL" clId="{753B08B4-D99C-4244-A193-B585D82416C9}" dt="2023-04-26T13:29:08.081" v="3076" actId="14100"/>
          <ac:spMkLst>
            <pc:docMk/>
            <pc:sldMk cId="782291752" sldId="257"/>
            <ac:spMk id="20" creationId="{49EDC0F7-9A72-9905-7481-B7F22FAF0178}"/>
          </ac:spMkLst>
        </pc:spChg>
        <pc:spChg chg="add mod">
          <ac:chgData name="Vladimir LUZHBIN" userId="fcdccf25-ee6e-433c-916e-9cb575736881" providerId="ADAL" clId="{753B08B4-D99C-4244-A193-B585D82416C9}" dt="2023-04-17T09:31:27.843" v="2074" actId="1035"/>
          <ac:spMkLst>
            <pc:docMk/>
            <pc:sldMk cId="782291752" sldId="257"/>
            <ac:spMk id="21" creationId="{0E404E0C-B5F8-3380-C003-31F62DC2A2D9}"/>
          </ac:spMkLst>
        </pc:spChg>
        <pc:spChg chg="add mod">
          <ac:chgData name="Vladimir LUZHBIN" userId="fcdccf25-ee6e-433c-916e-9cb575736881" providerId="ADAL" clId="{753B08B4-D99C-4244-A193-B585D82416C9}" dt="2023-04-26T13:17:28.811" v="3065" actId="1076"/>
          <ac:spMkLst>
            <pc:docMk/>
            <pc:sldMk cId="782291752" sldId="257"/>
            <ac:spMk id="22" creationId="{BCA4F019-2743-912B-FA7E-39B06E9BB255}"/>
          </ac:spMkLst>
        </pc:spChg>
        <pc:spChg chg="add mod">
          <ac:chgData name="Vladimir LUZHBIN" userId="fcdccf25-ee6e-433c-916e-9cb575736881" providerId="ADAL" clId="{753B08B4-D99C-4244-A193-B585D82416C9}" dt="2023-04-17T09:31:27.843" v="2074" actId="1035"/>
          <ac:spMkLst>
            <pc:docMk/>
            <pc:sldMk cId="782291752" sldId="257"/>
            <ac:spMk id="23" creationId="{160D5D9F-9793-A6D5-702B-F7CF00167F3C}"/>
          </ac:spMkLst>
        </pc:spChg>
        <pc:spChg chg="add mod">
          <ac:chgData name="Vladimir LUZHBIN" userId="fcdccf25-ee6e-433c-916e-9cb575736881" providerId="ADAL" clId="{753B08B4-D99C-4244-A193-B585D82416C9}" dt="2023-04-26T13:30:24.639" v="3083" actId="1076"/>
          <ac:spMkLst>
            <pc:docMk/>
            <pc:sldMk cId="782291752" sldId="257"/>
            <ac:spMk id="24" creationId="{1D8B6953-B8F5-DFFB-7619-AE0A126F249C}"/>
          </ac:spMkLst>
        </pc:spChg>
        <pc:spChg chg="add del mod">
          <ac:chgData name="Vladimir LUZHBIN" userId="fcdccf25-ee6e-433c-916e-9cb575736881" providerId="ADAL" clId="{753B08B4-D99C-4244-A193-B585D82416C9}" dt="2023-04-17T07:53:08.910" v="1709"/>
          <ac:spMkLst>
            <pc:docMk/>
            <pc:sldMk cId="782291752" sldId="257"/>
            <ac:spMk id="24" creationId="{B65BF238-E33B-36EF-9073-97F8A578FA92}"/>
          </ac:spMkLst>
        </pc:spChg>
        <pc:spChg chg="add mod">
          <ac:chgData name="Vladimir LUZHBIN" userId="fcdccf25-ee6e-433c-916e-9cb575736881" providerId="ADAL" clId="{753B08B4-D99C-4244-A193-B585D82416C9}" dt="2023-04-26T13:32:18.857" v="3093" actId="207"/>
          <ac:spMkLst>
            <pc:docMk/>
            <pc:sldMk cId="782291752" sldId="257"/>
            <ac:spMk id="25" creationId="{9BEBCAC0-B686-A42D-8DE4-DE9162A8DF90}"/>
          </ac:spMkLst>
        </pc:spChg>
        <pc:spChg chg="add mod">
          <ac:chgData name="Vladimir LUZHBIN" userId="fcdccf25-ee6e-433c-916e-9cb575736881" providerId="ADAL" clId="{753B08B4-D99C-4244-A193-B585D82416C9}" dt="2023-04-17T09:31:27.843" v="2074" actId="1035"/>
          <ac:spMkLst>
            <pc:docMk/>
            <pc:sldMk cId="782291752" sldId="257"/>
            <ac:spMk id="26" creationId="{A22DADCE-002A-114B-F0A4-07BC6B293629}"/>
          </ac:spMkLst>
        </pc:spChg>
        <pc:spChg chg="add mod">
          <ac:chgData name="Vladimir LUZHBIN" userId="fcdccf25-ee6e-433c-916e-9cb575736881" providerId="ADAL" clId="{753B08B4-D99C-4244-A193-B585D82416C9}" dt="2023-04-17T09:31:27.843" v="2074" actId="1035"/>
          <ac:spMkLst>
            <pc:docMk/>
            <pc:sldMk cId="782291752" sldId="257"/>
            <ac:spMk id="27" creationId="{2D7B28C9-9BFE-1ED5-80E7-A1CB00BE1B19}"/>
          </ac:spMkLst>
        </pc:spChg>
        <pc:spChg chg="add mod">
          <ac:chgData name="Vladimir LUZHBIN" userId="fcdccf25-ee6e-433c-916e-9cb575736881" providerId="ADAL" clId="{753B08B4-D99C-4244-A193-B585D82416C9}" dt="2023-04-26T13:28:37.742" v="3072" actId="1076"/>
          <ac:spMkLst>
            <pc:docMk/>
            <pc:sldMk cId="782291752" sldId="257"/>
            <ac:spMk id="28" creationId="{2F0EE9DF-0B7D-188E-5C4B-69202D888241}"/>
          </ac:spMkLst>
        </pc:spChg>
        <pc:spChg chg="add del mod">
          <ac:chgData name="Vladimir LUZHBIN" userId="fcdccf25-ee6e-433c-916e-9cb575736881" providerId="ADAL" clId="{753B08B4-D99C-4244-A193-B585D82416C9}" dt="2023-04-17T09:32:16.592" v="2085"/>
          <ac:spMkLst>
            <pc:docMk/>
            <pc:sldMk cId="782291752" sldId="257"/>
            <ac:spMk id="28" creationId="{3BDC8330-ECCA-9139-F732-7EC6F368FC12}"/>
          </ac:spMkLst>
        </pc:spChg>
        <pc:spChg chg="add del mod">
          <ac:chgData name="Vladimir LUZHBIN" userId="fcdccf25-ee6e-433c-916e-9cb575736881" providerId="ADAL" clId="{753B08B4-D99C-4244-A193-B585D82416C9}" dt="2023-04-17T09:32:16.592" v="2085"/>
          <ac:spMkLst>
            <pc:docMk/>
            <pc:sldMk cId="782291752" sldId="257"/>
            <ac:spMk id="29" creationId="{2A9E3E80-87FF-CE45-3491-A0C1D905DFEF}"/>
          </ac:spMkLst>
        </pc:spChg>
        <pc:spChg chg="add mod">
          <ac:chgData name="Vladimir LUZHBIN" userId="fcdccf25-ee6e-433c-916e-9cb575736881" providerId="ADAL" clId="{753B08B4-D99C-4244-A193-B585D82416C9}" dt="2023-04-26T13:31:48.640" v="3090" actId="1076"/>
          <ac:spMkLst>
            <pc:docMk/>
            <pc:sldMk cId="782291752" sldId="257"/>
            <ac:spMk id="29" creationId="{5BA3971A-3855-112D-3BD2-D2505F8D9491}"/>
          </ac:spMkLst>
        </pc:spChg>
        <pc:spChg chg="add mod">
          <ac:chgData name="Vladimir LUZHBIN" userId="fcdccf25-ee6e-433c-916e-9cb575736881" providerId="ADAL" clId="{753B08B4-D99C-4244-A193-B585D82416C9}" dt="2023-04-17T09:32:28.455" v="2087" actId="1076"/>
          <ac:spMkLst>
            <pc:docMk/>
            <pc:sldMk cId="782291752" sldId="257"/>
            <ac:spMk id="30" creationId="{A0D003B6-619B-6526-E5E8-345269B08C79}"/>
          </ac:spMkLst>
        </pc:spChg>
        <pc:spChg chg="add mod">
          <ac:chgData name="Vladimir LUZHBIN" userId="fcdccf25-ee6e-433c-916e-9cb575736881" providerId="ADAL" clId="{753B08B4-D99C-4244-A193-B585D82416C9}" dt="2023-04-17T09:34:17.332" v="2330" actId="20577"/>
          <ac:spMkLst>
            <pc:docMk/>
            <pc:sldMk cId="782291752" sldId="257"/>
            <ac:spMk id="31" creationId="{8AD56471-8B1F-0DA1-988D-8D46C8821B60}"/>
          </ac:spMkLst>
        </pc:spChg>
        <pc:spChg chg="add mod">
          <ac:chgData name="Vladimir LUZHBIN" userId="fcdccf25-ee6e-433c-916e-9cb575736881" providerId="ADAL" clId="{753B08B4-D99C-4244-A193-B585D82416C9}" dt="2023-04-26T13:32:15.529" v="3092" actId="207"/>
          <ac:spMkLst>
            <pc:docMk/>
            <pc:sldMk cId="782291752" sldId="257"/>
            <ac:spMk id="32" creationId="{A9C80F65-D8A2-A8EE-C99E-CB14E580DE4B}"/>
          </ac:spMkLst>
        </pc:spChg>
        <pc:spChg chg="add mod">
          <ac:chgData name="Vladimir LUZHBIN" userId="fcdccf25-ee6e-433c-916e-9cb575736881" providerId="ADAL" clId="{753B08B4-D99C-4244-A193-B585D82416C9}" dt="2023-04-26T13:32:12.726" v="3091" actId="207"/>
          <ac:spMkLst>
            <pc:docMk/>
            <pc:sldMk cId="782291752" sldId="257"/>
            <ac:spMk id="33" creationId="{7B5C830A-6518-D5E9-22D3-20A3AB04CDD0}"/>
          </ac:spMkLst>
        </pc:spChg>
        <pc:spChg chg="add mod">
          <ac:chgData name="Vladimir LUZHBIN" userId="fcdccf25-ee6e-433c-916e-9cb575736881" providerId="ADAL" clId="{753B08B4-D99C-4244-A193-B585D82416C9}" dt="2023-04-17T13:32:24.280" v="2705" actId="14100"/>
          <ac:spMkLst>
            <pc:docMk/>
            <pc:sldMk cId="782291752" sldId="257"/>
            <ac:spMk id="34" creationId="{27D34FCF-FC44-679C-307A-0A5DB3BA4140}"/>
          </ac:spMkLst>
        </pc:spChg>
        <pc:spChg chg="add mod">
          <ac:chgData name="Vladimir LUZHBIN" userId="fcdccf25-ee6e-433c-916e-9cb575736881" providerId="ADAL" clId="{753B08B4-D99C-4244-A193-B585D82416C9}" dt="2023-04-17T13:32:04.512" v="2703" actId="20577"/>
          <ac:spMkLst>
            <pc:docMk/>
            <pc:sldMk cId="782291752" sldId="257"/>
            <ac:spMk id="35" creationId="{F635BA4F-CFE4-E6AD-4AC3-16A4F4D4D23F}"/>
          </ac:spMkLst>
        </pc:spChg>
        <pc:spChg chg="add mod">
          <ac:chgData name="Vladimir LUZHBIN" userId="fcdccf25-ee6e-433c-916e-9cb575736881" providerId="ADAL" clId="{753B08B4-D99C-4244-A193-B585D82416C9}" dt="2023-04-26T13:33:20.936" v="3099" actId="1076"/>
          <ac:spMkLst>
            <pc:docMk/>
            <pc:sldMk cId="782291752" sldId="257"/>
            <ac:spMk id="36" creationId="{3E3988FA-B264-B899-D5B6-0806C112D7C8}"/>
          </ac:spMkLst>
        </pc:spChg>
        <pc:spChg chg="add mod">
          <ac:chgData name="Vladimir LUZHBIN" userId="fcdccf25-ee6e-433c-916e-9cb575736881" providerId="ADAL" clId="{753B08B4-D99C-4244-A193-B585D82416C9}" dt="2023-04-26T13:29:54.150" v="3080" actId="1076"/>
          <ac:spMkLst>
            <pc:docMk/>
            <pc:sldMk cId="782291752" sldId="257"/>
            <ac:spMk id="37" creationId="{336EC7F7-8D5C-CCC6-32E6-1C99FE28A727}"/>
          </ac:spMkLst>
        </pc:spChg>
        <pc:spChg chg="add mod">
          <ac:chgData name="Vladimir LUZHBIN" userId="fcdccf25-ee6e-433c-916e-9cb575736881" providerId="ADAL" clId="{753B08B4-D99C-4244-A193-B585D82416C9}" dt="2023-04-26T13:30:16.416" v="3082" actId="1076"/>
          <ac:spMkLst>
            <pc:docMk/>
            <pc:sldMk cId="782291752" sldId="257"/>
            <ac:spMk id="38" creationId="{A1EB4A9B-8B87-3726-4F6D-004AE2227835}"/>
          </ac:spMkLst>
        </pc:spChg>
        <pc:spChg chg="add mod">
          <ac:chgData name="Vladimir LUZHBIN" userId="fcdccf25-ee6e-433c-916e-9cb575736881" providerId="ADAL" clId="{753B08B4-D99C-4244-A193-B585D82416C9}" dt="2023-04-26T13:31:01.345" v="3086" actId="1076"/>
          <ac:spMkLst>
            <pc:docMk/>
            <pc:sldMk cId="782291752" sldId="257"/>
            <ac:spMk id="39" creationId="{93D2BCD1-BCEA-A076-E26B-748D5718C425}"/>
          </ac:spMkLst>
        </pc:spChg>
        <pc:spChg chg="add mod">
          <ac:chgData name="Vladimir LUZHBIN" userId="fcdccf25-ee6e-433c-916e-9cb575736881" providerId="ADAL" clId="{753B08B4-D99C-4244-A193-B585D82416C9}" dt="2023-04-26T13:31:36.864" v="3089" actId="1076"/>
          <ac:spMkLst>
            <pc:docMk/>
            <pc:sldMk cId="782291752" sldId="257"/>
            <ac:spMk id="40" creationId="{4A75D6D2-8F8C-3705-9D4E-CE0A8FCC0E14}"/>
          </ac:spMkLst>
        </pc:spChg>
        <pc:picChg chg="add mod">
          <ac:chgData name="Vladimir LUZHBIN" userId="fcdccf25-ee6e-433c-916e-9cb575736881" providerId="ADAL" clId="{753B08B4-D99C-4244-A193-B585D82416C9}" dt="2023-04-17T07:42:56.043" v="226" actId="1076"/>
          <ac:picMkLst>
            <pc:docMk/>
            <pc:sldMk cId="782291752" sldId="257"/>
            <ac:picMk id="2" creationId="{EC6828B8-E8A0-C873-24BF-F409EE09DF25}"/>
          </ac:picMkLst>
        </pc:picChg>
        <pc:picChg chg="del">
          <ac:chgData name="Vladimir LUZHBIN" userId="fcdccf25-ee6e-433c-916e-9cb575736881" providerId="ADAL" clId="{753B08B4-D99C-4244-A193-B585D82416C9}" dt="2023-04-17T07:39:14.490" v="84" actId="478"/>
          <ac:picMkLst>
            <pc:docMk/>
            <pc:sldMk cId="782291752" sldId="257"/>
            <ac:picMk id="18" creationId="{3F8F742C-5474-ABF2-0E0C-C5F0CFD3B545}"/>
          </ac:picMkLst>
        </pc:picChg>
        <pc:picChg chg="del mod">
          <ac:chgData name="Vladimir LUZHBIN" userId="fcdccf25-ee6e-433c-916e-9cb575736881" providerId="ADAL" clId="{753B08B4-D99C-4244-A193-B585D82416C9}" dt="2023-04-17T07:49:49.365" v="1162" actId="21"/>
          <ac:picMkLst>
            <pc:docMk/>
            <pc:sldMk cId="782291752" sldId="257"/>
            <ac:picMk id="20" creationId="{7BFEE88E-65D3-D04E-9529-F86587376F9A}"/>
          </ac:picMkLst>
        </pc:picChg>
        <pc:cxnChg chg="del">
          <ac:chgData name="Vladimir LUZHBIN" userId="fcdccf25-ee6e-433c-916e-9cb575736881" providerId="ADAL" clId="{753B08B4-D99C-4244-A193-B585D82416C9}" dt="2023-04-17T07:39:21.853" v="86" actId="478"/>
          <ac:cxnSpMkLst>
            <pc:docMk/>
            <pc:sldMk cId="782291752" sldId="257"/>
            <ac:cxnSpMk id="22" creationId="{C62FC654-55DA-511E-C99F-89BC5532EEF3}"/>
          </ac:cxnSpMkLst>
        </pc:cxnChg>
      </pc:sldChg>
      <pc:sldChg chg="addSp delSp modSp new del mod">
        <pc:chgData name="Vladimir LUZHBIN" userId="fcdccf25-ee6e-433c-916e-9cb575736881" providerId="ADAL" clId="{753B08B4-D99C-4244-A193-B585D82416C9}" dt="2023-04-17T13:35:04.039" v="3039" actId="2696"/>
        <pc:sldMkLst>
          <pc:docMk/>
          <pc:sldMk cId="595914723" sldId="258"/>
        </pc:sldMkLst>
        <pc:spChg chg="del">
          <ac:chgData name="Vladimir LUZHBIN" userId="fcdccf25-ee6e-433c-916e-9cb575736881" providerId="ADAL" clId="{753B08B4-D99C-4244-A193-B585D82416C9}" dt="2023-04-17T07:49:51.966" v="1163" actId="478"/>
          <ac:spMkLst>
            <pc:docMk/>
            <pc:sldMk cId="595914723" sldId="258"/>
            <ac:spMk id="2" creationId="{606E7657-2E5A-AA5E-8E51-761FF02CA6D3}"/>
          </ac:spMkLst>
        </pc:spChg>
        <pc:spChg chg="del">
          <ac:chgData name="Vladimir LUZHBIN" userId="fcdccf25-ee6e-433c-916e-9cb575736881" providerId="ADAL" clId="{753B08B4-D99C-4244-A193-B585D82416C9}" dt="2023-04-17T07:49:52.783" v="1164" actId="478"/>
          <ac:spMkLst>
            <pc:docMk/>
            <pc:sldMk cId="595914723" sldId="258"/>
            <ac:spMk id="3" creationId="{4893282A-BC74-1B8A-09DD-16A16DA89E49}"/>
          </ac:spMkLst>
        </pc:spChg>
        <pc:spChg chg="add del mod">
          <ac:chgData name="Vladimir LUZHBIN" userId="fcdccf25-ee6e-433c-916e-9cb575736881" providerId="ADAL" clId="{753B08B4-D99C-4244-A193-B585D82416C9}" dt="2023-04-17T13:35:01.168" v="3038" actId="478"/>
          <ac:spMkLst>
            <pc:docMk/>
            <pc:sldMk cId="595914723" sldId="258"/>
            <ac:spMk id="5" creationId="{5A5972E8-FD2F-B812-5BAB-356487661DDE}"/>
          </ac:spMkLst>
        </pc:spChg>
        <pc:picChg chg="add del mod">
          <ac:chgData name="Vladimir LUZHBIN" userId="fcdccf25-ee6e-433c-916e-9cb575736881" providerId="ADAL" clId="{753B08B4-D99C-4244-A193-B585D82416C9}" dt="2023-04-17T13:34:58.538" v="3037" actId="478"/>
          <ac:picMkLst>
            <pc:docMk/>
            <pc:sldMk cId="595914723" sldId="258"/>
            <ac:picMk id="4" creationId="{D91576E4-9504-1A0C-F3A7-4F56BBE4F7B6}"/>
          </ac:picMkLst>
        </pc:picChg>
      </pc:sldChg>
    </pc:docChg>
  </pc:docChgLst>
  <pc:docChgLst>
    <pc:chgData name="Vladimir LUZHBIN" userId="fcdccf25-ee6e-433c-916e-9cb575736881" providerId="ADAL" clId="{80592292-CC20-4BF2-B9A5-D11A3C21A5C9}"/>
    <pc:docChg chg="undo custSel modSld">
      <pc:chgData name="Vladimir LUZHBIN" userId="fcdccf25-ee6e-433c-916e-9cb575736881" providerId="ADAL" clId="{80592292-CC20-4BF2-B9A5-D11A3C21A5C9}" dt="2024-04-10T06:57:15.331" v="425" actId="20577"/>
      <pc:docMkLst>
        <pc:docMk/>
      </pc:docMkLst>
      <pc:sldChg chg="modSp mod">
        <pc:chgData name="Vladimir LUZHBIN" userId="fcdccf25-ee6e-433c-916e-9cb575736881" providerId="ADAL" clId="{80592292-CC20-4BF2-B9A5-D11A3C21A5C9}" dt="2024-04-10T06:57:15.331" v="425" actId="20577"/>
        <pc:sldMkLst>
          <pc:docMk/>
          <pc:sldMk cId="772070191" sldId="256"/>
        </pc:sldMkLst>
        <pc:spChg chg="mod">
          <ac:chgData name="Vladimir LUZHBIN" userId="fcdccf25-ee6e-433c-916e-9cb575736881" providerId="ADAL" clId="{80592292-CC20-4BF2-B9A5-D11A3C21A5C9}" dt="2024-04-10T06:57:15.331" v="425" actId="20577"/>
          <ac:spMkLst>
            <pc:docMk/>
            <pc:sldMk cId="772070191" sldId="256"/>
            <ac:spMk id="6" creationId="{E7BD6EB1-13FC-7619-9E4C-A95CB8A55252}"/>
          </ac:spMkLst>
        </pc:spChg>
        <pc:spChg chg="mod">
          <ac:chgData name="Vladimir LUZHBIN" userId="fcdccf25-ee6e-433c-916e-9cb575736881" providerId="ADAL" clId="{80592292-CC20-4BF2-B9A5-D11A3C21A5C9}" dt="2024-04-10T06:52:43.953" v="172" actId="1037"/>
          <ac:spMkLst>
            <pc:docMk/>
            <pc:sldMk cId="772070191" sldId="256"/>
            <ac:spMk id="38" creationId="{A4008D8E-0715-07A6-896F-DF6958170C05}"/>
          </ac:spMkLst>
        </pc:spChg>
        <pc:spChg chg="mod">
          <ac:chgData name="Vladimir LUZHBIN" userId="fcdccf25-ee6e-433c-916e-9cb575736881" providerId="ADAL" clId="{80592292-CC20-4BF2-B9A5-D11A3C21A5C9}" dt="2024-04-10T06:52:43.953" v="172" actId="1037"/>
          <ac:spMkLst>
            <pc:docMk/>
            <pc:sldMk cId="772070191" sldId="256"/>
            <ac:spMk id="39" creationId="{B228FC86-F625-FD00-0CB0-F88B57A3A0A8}"/>
          </ac:spMkLst>
        </pc:spChg>
        <pc:spChg chg="mod">
          <ac:chgData name="Vladimir LUZHBIN" userId="fcdccf25-ee6e-433c-916e-9cb575736881" providerId="ADAL" clId="{80592292-CC20-4BF2-B9A5-D11A3C21A5C9}" dt="2024-04-10T06:56:08.441" v="422" actId="1036"/>
          <ac:spMkLst>
            <pc:docMk/>
            <pc:sldMk cId="772070191" sldId="256"/>
            <ac:spMk id="40" creationId="{3E134652-5F91-E598-82BA-CDEF46DB1DD7}"/>
          </ac:spMkLst>
        </pc:spChg>
        <pc:spChg chg="mod">
          <ac:chgData name="Vladimir LUZHBIN" userId="fcdccf25-ee6e-433c-916e-9cb575736881" providerId="ADAL" clId="{80592292-CC20-4BF2-B9A5-D11A3C21A5C9}" dt="2024-04-10T06:56:03.718" v="402" actId="1036"/>
          <ac:spMkLst>
            <pc:docMk/>
            <pc:sldMk cId="772070191" sldId="256"/>
            <ac:spMk id="41" creationId="{01263885-27DE-4061-3FA5-2386D232E18D}"/>
          </ac:spMkLst>
        </pc:spChg>
        <pc:spChg chg="mod">
          <ac:chgData name="Vladimir LUZHBIN" userId="fcdccf25-ee6e-433c-916e-9cb575736881" providerId="ADAL" clId="{80592292-CC20-4BF2-B9A5-D11A3C21A5C9}" dt="2024-04-10T06:55:57.625" v="384" actId="1036"/>
          <ac:spMkLst>
            <pc:docMk/>
            <pc:sldMk cId="772070191" sldId="256"/>
            <ac:spMk id="42" creationId="{DE5F5F2A-BA9F-D469-C6B9-9BE924B1A970}"/>
          </ac:spMkLst>
        </pc:spChg>
        <pc:spChg chg="mod">
          <ac:chgData name="Vladimir LUZHBIN" userId="fcdccf25-ee6e-433c-916e-9cb575736881" providerId="ADAL" clId="{80592292-CC20-4BF2-B9A5-D11A3C21A5C9}" dt="2024-04-10T06:55:52.024" v="363" actId="1036"/>
          <ac:spMkLst>
            <pc:docMk/>
            <pc:sldMk cId="772070191" sldId="256"/>
            <ac:spMk id="43" creationId="{341C7C8B-AEAD-A77B-1265-91A0BF4B9F82}"/>
          </ac:spMkLst>
        </pc:spChg>
        <pc:spChg chg="mod">
          <ac:chgData name="Vladimir LUZHBIN" userId="fcdccf25-ee6e-433c-916e-9cb575736881" providerId="ADAL" clId="{80592292-CC20-4BF2-B9A5-D11A3C21A5C9}" dt="2024-04-10T06:55:47.697" v="345" actId="1036"/>
          <ac:spMkLst>
            <pc:docMk/>
            <pc:sldMk cId="772070191" sldId="256"/>
            <ac:spMk id="44" creationId="{29C16BF7-3A24-5488-14F8-ADEBBAE2E761}"/>
          </ac:spMkLst>
        </pc:spChg>
        <pc:spChg chg="mod">
          <ac:chgData name="Vladimir LUZHBIN" userId="fcdccf25-ee6e-433c-916e-9cb575736881" providerId="ADAL" clId="{80592292-CC20-4BF2-B9A5-D11A3C21A5C9}" dt="2024-04-10T06:55:43.497" v="327" actId="1036"/>
          <ac:spMkLst>
            <pc:docMk/>
            <pc:sldMk cId="772070191" sldId="256"/>
            <ac:spMk id="45" creationId="{EB6D087D-AE27-511A-8E11-86BC6B07D788}"/>
          </ac:spMkLst>
        </pc:spChg>
        <pc:spChg chg="mod">
          <ac:chgData name="Vladimir LUZHBIN" userId="fcdccf25-ee6e-433c-916e-9cb575736881" providerId="ADAL" clId="{80592292-CC20-4BF2-B9A5-D11A3C21A5C9}" dt="2024-04-10T06:55:38.419" v="308" actId="1036"/>
          <ac:spMkLst>
            <pc:docMk/>
            <pc:sldMk cId="772070191" sldId="256"/>
            <ac:spMk id="46" creationId="{AADAA31D-15E2-4AF3-5D2A-776B0A1354C7}"/>
          </ac:spMkLst>
        </pc:spChg>
        <pc:spChg chg="mod">
          <ac:chgData name="Vladimir LUZHBIN" userId="fcdccf25-ee6e-433c-916e-9cb575736881" providerId="ADAL" clId="{80592292-CC20-4BF2-B9A5-D11A3C21A5C9}" dt="2024-04-10T06:55:20.894" v="282" actId="1076"/>
          <ac:spMkLst>
            <pc:docMk/>
            <pc:sldMk cId="772070191" sldId="256"/>
            <ac:spMk id="49" creationId="{BFFD5A24-1DDD-D1F3-1CF6-F331876D5785}"/>
          </ac:spMkLst>
        </pc:spChg>
        <pc:spChg chg="mod">
          <ac:chgData name="Vladimir LUZHBIN" userId="fcdccf25-ee6e-433c-916e-9cb575736881" providerId="ADAL" clId="{80592292-CC20-4BF2-B9A5-D11A3C21A5C9}" dt="2024-04-10T06:55:20.894" v="282" actId="1076"/>
          <ac:spMkLst>
            <pc:docMk/>
            <pc:sldMk cId="772070191" sldId="256"/>
            <ac:spMk id="50" creationId="{120B59F5-1D96-A482-F3FC-D3A570652DEF}"/>
          </ac:spMkLst>
        </pc:spChg>
      </pc:sldChg>
      <pc:sldChg chg="modSp mod">
        <pc:chgData name="Vladimir LUZHBIN" userId="fcdccf25-ee6e-433c-916e-9cb575736881" providerId="ADAL" clId="{80592292-CC20-4BF2-B9A5-D11A3C21A5C9}" dt="2024-04-10T06:53:29.585" v="223" actId="20577"/>
        <pc:sldMkLst>
          <pc:docMk/>
          <pc:sldMk cId="782291752" sldId="257"/>
        </pc:sldMkLst>
        <pc:spChg chg="mod">
          <ac:chgData name="Vladimir LUZHBIN" userId="fcdccf25-ee6e-433c-916e-9cb575736881" providerId="ADAL" clId="{80592292-CC20-4BF2-B9A5-D11A3C21A5C9}" dt="2024-04-10T06:53:29.585" v="223" actId="20577"/>
          <ac:spMkLst>
            <pc:docMk/>
            <pc:sldMk cId="782291752" sldId="257"/>
            <ac:spMk id="7" creationId="{509FDBCB-9918-98BF-3955-2AA344F44A87}"/>
          </ac:spMkLst>
        </pc:spChg>
      </pc:sldChg>
      <pc:sldChg chg="modSp mod">
        <pc:chgData name="Vladimir LUZHBIN" userId="fcdccf25-ee6e-433c-916e-9cb575736881" providerId="ADAL" clId="{80592292-CC20-4BF2-B9A5-D11A3C21A5C9}" dt="2024-04-10T06:53:52.374" v="224" actId="20577"/>
        <pc:sldMkLst>
          <pc:docMk/>
          <pc:sldMk cId="2891208767" sldId="258"/>
        </pc:sldMkLst>
        <pc:spChg chg="mod">
          <ac:chgData name="Vladimir LUZHBIN" userId="fcdccf25-ee6e-433c-916e-9cb575736881" providerId="ADAL" clId="{80592292-CC20-4BF2-B9A5-D11A3C21A5C9}" dt="2024-04-10T06:53:52.374" v="224" actId="20577"/>
          <ac:spMkLst>
            <pc:docMk/>
            <pc:sldMk cId="2891208767" sldId="258"/>
            <ac:spMk id="36" creationId="{3E3988FA-B264-B899-D5B6-0806C112D7C8}"/>
          </ac:spMkLst>
        </pc:spChg>
      </pc:sldChg>
    </pc:docChg>
  </pc:docChgLst>
  <pc:docChgLst>
    <pc:chgData name="Vladimir LUZHBIN" userId="fcdccf25-ee6e-433c-916e-9cb575736881" providerId="ADAL" clId="{512BD0CC-8FC4-4CA6-8BDB-506ABF9195E7}"/>
    <pc:docChg chg="undo custSel addSld modSld">
      <pc:chgData name="Vladimir LUZHBIN" userId="fcdccf25-ee6e-433c-916e-9cb575736881" providerId="ADAL" clId="{512BD0CC-8FC4-4CA6-8BDB-506ABF9195E7}" dt="2023-10-27T13:24:55.740" v="2361" actId="1076"/>
      <pc:docMkLst>
        <pc:docMk/>
      </pc:docMkLst>
      <pc:sldChg chg="modSp mod">
        <pc:chgData name="Vladimir LUZHBIN" userId="fcdccf25-ee6e-433c-916e-9cb575736881" providerId="ADAL" clId="{512BD0CC-8FC4-4CA6-8BDB-506ABF9195E7}" dt="2023-10-27T13:11:06.428" v="1372" actId="1038"/>
        <pc:sldMkLst>
          <pc:docMk/>
          <pc:sldMk cId="772070191" sldId="256"/>
        </pc:sldMkLst>
        <pc:spChg chg="mod">
          <ac:chgData name="Vladimir LUZHBIN" userId="fcdccf25-ee6e-433c-916e-9cb575736881" providerId="ADAL" clId="{512BD0CC-8FC4-4CA6-8BDB-506ABF9195E7}" dt="2023-10-27T13:09:37.081" v="1246" actId="20577"/>
          <ac:spMkLst>
            <pc:docMk/>
            <pc:sldMk cId="772070191" sldId="256"/>
            <ac:spMk id="6" creationId="{E7BD6EB1-13FC-7619-9E4C-A95CB8A55252}"/>
          </ac:spMkLst>
        </pc:spChg>
        <pc:spChg chg="mod">
          <ac:chgData name="Vladimir LUZHBIN" userId="fcdccf25-ee6e-433c-916e-9cb575736881" providerId="ADAL" clId="{512BD0CC-8FC4-4CA6-8BDB-506ABF9195E7}" dt="2023-10-27T13:10:41.514" v="1305" actId="20577"/>
          <ac:spMkLst>
            <pc:docMk/>
            <pc:sldMk cId="772070191" sldId="256"/>
            <ac:spMk id="12" creationId="{B3EFBD92-D47F-CBDD-D7AE-A97959939A21}"/>
          </ac:spMkLst>
        </pc:spChg>
        <pc:spChg chg="mod">
          <ac:chgData name="Vladimir LUZHBIN" userId="fcdccf25-ee6e-433c-916e-9cb575736881" providerId="ADAL" clId="{512BD0CC-8FC4-4CA6-8BDB-506ABF9195E7}" dt="2023-10-27T12:49:12.036" v="580" actId="20577"/>
          <ac:spMkLst>
            <pc:docMk/>
            <pc:sldMk cId="772070191" sldId="256"/>
            <ac:spMk id="13" creationId="{6231CCE8-3099-1957-EAC3-B6CED00E4364}"/>
          </ac:spMkLst>
        </pc:spChg>
        <pc:spChg chg="mod">
          <ac:chgData name="Vladimir LUZHBIN" userId="fcdccf25-ee6e-433c-916e-9cb575736881" providerId="ADAL" clId="{512BD0CC-8FC4-4CA6-8BDB-506ABF9195E7}" dt="2023-10-27T12:48:26.040" v="542" actId="1076"/>
          <ac:spMkLst>
            <pc:docMk/>
            <pc:sldMk cId="772070191" sldId="256"/>
            <ac:spMk id="15" creationId="{257D4C22-3C06-020B-E6BF-67A24D85C32C}"/>
          </ac:spMkLst>
        </pc:spChg>
        <pc:spChg chg="mod">
          <ac:chgData name="Vladimir LUZHBIN" userId="fcdccf25-ee6e-433c-916e-9cb575736881" providerId="ADAL" clId="{512BD0CC-8FC4-4CA6-8BDB-506ABF9195E7}" dt="2023-10-27T13:11:06.428" v="1372" actId="1038"/>
          <ac:spMkLst>
            <pc:docMk/>
            <pc:sldMk cId="772070191" sldId="256"/>
            <ac:spMk id="16" creationId="{055DD921-BAD9-E3DF-CF0F-63CA654A80F4}"/>
          </ac:spMkLst>
        </pc:spChg>
        <pc:spChg chg="mod">
          <ac:chgData name="Vladimir LUZHBIN" userId="fcdccf25-ee6e-433c-916e-9cb575736881" providerId="ADAL" clId="{512BD0CC-8FC4-4CA6-8BDB-506ABF9195E7}" dt="2023-10-27T12:50:04.390" v="675" actId="1037"/>
          <ac:spMkLst>
            <pc:docMk/>
            <pc:sldMk cId="772070191" sldId="256"/>
            <ac:spMk id="32" creationId="{A913F20A-5B74-2546-EEC5-9D3275402501}"/>
          </ac:spMkLst>
        </pc:spChg>
        <pc:spChg chg="mod">
          <ac:chgData name="Vladimir LUZHBIN" userId="fcdccf25-ee6e-433c-916e-9cb575736881" providerId="ADAL" clId="{512BD0CC-8FC4-4CA6-8BDB-506ABF9195E7}" dt="2023-10-27T12:50:19.322" v="679" actId="1035"/>
          <ac:spMkLst>
            <pc:docMk/>
            <pc:sldMk cId="772070191" sldId="256"/>
            <ac:spMk id="33" creationId="{5A7E2CB0-FE14-5BD6-4D6B-12727C620419}"/>
          </ac:spMkLst>
        </pc:spChg>
        <pc:spChg chg="mod">
          <ac:chgData name="Vladimir LUZHBIN" userId="fcdccf25-ee6e-433c-916e-9cb575736881" providerId="ADAL" clId="{512BD0CC-8FC4-4CA6-8BDB-506ABF9195E7}" dt="2023-10-27T12:50:17.345" v="678" actId="1036"/>
          <ac:spMkLst>
            <pc:docMk/>
            <pc:sldMk cId="772070191" sldId="256"/>
            <ac:spMk id="34" creationId="{2648B8A2-92B9-46FC-C4C4-1096B897A27D}"/>
          </ac:spMkLst>
        </pc:spChg>
        <pc:spChg chg="mod">
          <ac:chgData name="Vladimir LUZHBIN" userId="fcdccf25-ee6e-433c-916e-9cb575736881" providerId="ADAL" clId="{512BD0CC-8FC4-4CA6-8BDB-506ABF9195E7}" dt="2023-10-27T12:49:45.280" v="633" actId="1037"/>
          <ac:spMkLst>
            <pc:docMk/>
            <pc:sldMk cId="772070191" sldId="256"/>
            <ac:spMk id="35" creationId="{03D5552B-A019-468A-4B8A-E7A925707C56}"/>
          </ac:spMkLst>
        </pc:spChg>
        <pc:spChg chg="mod">
          <ac:chgData name="Vladimir LUZHBIN" userId="fcdccf25-ee6e-433c-916e-9cb575736881" providerId="ADAL" clId="{512BD0CC-8FC4-4CA6-8BDB-506ABF9195E7}" dt="2023-10-27T13:09:28.416" v="1236" actId="1076"/>
          <ac:spMkLst>
            <pc:docMk/>
            <pc:sldMk cId="772070191" sldId="256"/>
            <ac:spMk id="36" creationId="{CCA8A6C4-89F6-BE1A-CACD-7C05AEF0498A}"/>
          </ac:spMkLst>
        </pc:spChg>
        <pc:spChg chg="mod">
          <ac:chgData name="Vladimir LUZHBIN" userId="fcdccf25-ee6e-433c-916e-9cb575736881" providerId="ADAL" clId="{512BD0CC-8FC4-4CA6-8BDB-506ABF9195E7}" dt="2023-10-27T13:11:06.428" v="1372" actId="1038"/>
          <ac:spMkLst>
            <pc:docMk/>
            <pc:sldMk cId="772070191" sldId="256"/>
            <ac:spMk id="37" creationId="{7961B11D-CCEC-143F-DC82-FD1E738EC5F0}"/>
          </ac:spMkLst>
        </pc:spChg>
        <pc:spChg chg="mod">
          <ac:chgData name="Vladimir LUZHBIN" userId="fcdccf25-ee6e-433c-916e-9cb575736881" providerId="ADAL" clId="{512BD0CC-8FC4-4CA6-8BDB-506ABF9195E7}" dt="2023-10-27T12:48:58.388" v="577" actId="1036"/>
          <ac:spMkLst>
            <pc:docMk/>
            <pc:sldMk cId="772070191" sldId="256"/>
            <ac:spMk id="40" creationId="{3E134652-5F91-E598-82BA-CDEF46DB1DD7}"/>
          </ac:spMkLst>
        </pc:spChg>
        <pc:spChg chg="mod">
          <ac:chgData name="Vladimir LUZHBIN" userId="fcdccf25-ee6e-433c-916e-9cb575736881" providerId="ADAL" clId="{512BD0CC-8FC4-4CA6-8BDB-506ABF9195E7}" dt="2023-10-27T12:47:46.259" v="540" actId="1035"/>
          <ac:spMkLst>
            <pc:docMk/>
            <pc:sldMk cId="772070191" sldId="256"/>
            <ac:spMk id="49" creationId="{BFFD5A24-1DDD-D1F3-1CF6-F331876D5785}"/>
          </ac:spMkLst>
        </pc:spChg>
        <pc:spChg chg="mod">
          <ac:chgData name="Vladimir LUZHBIN" userId="fcdccf25-ee6e-433c-916e-9cb575736881" providerId="ADAL" clId="{512BD0CC-8FC4-4CA6-8BDB-506ABF9195E7}" dt="2023-10-27T12:47:51.537" v="541" actId="1076"/>
          <ac:spMkLst>
            <pc:docMk/>
            <pc:sldMk cId="772070191" sldId="256"/>
            <ac:spMk id="50" creationId="{120B59F5-1D96-A482-F3FC-D3A570652DEF}"/>
          </ac:spMkLst>
        </pc:spChg>
        <pc:spChg chg="mod">
          <ac:chgData name="Vladimir LUZHBIN" userId="fcdccf25-ee6e-433c-916e-9cb575736881" providerId="ADAL" clId="{512BD0CC-8FC4-4CA6-8BDB-506ABF9195E7}" dt="2023-10-27T12:48:42.302" v="574" actId="1036"/>
          <ac:spMkLst>
            <pc:docMk/>
            <pc:sldMk cId="772070191" sldId="256"/>
            <ac:spMk id="51" creationId="{EF839E41-CB0A-F834-272B-820E424CE298}"/>
          </ac:spMkLst>
        </pc:spChg>
        <pc:spChg chg="mod">
          <ac:chgData name="Vladimir LUZHBIN" userId="fcdccf25-ee6e-433c-916e-9cb575736881" providerId="ADAL" clId="{512BD0CC-8FC4-4CA6-8BDB-506ABF9195E7}" dt="2023-10-27T12:48:37.357" v="556" actId="1036"/>
          <ac:spMkLst>
            <pc:docMk/>
            <pc:sldMk cId="772070191" sldId="256"/>
            <ac:spMk id="52" creationId="{7B3DD4CA-15F6-1694-2062-7D549A87D3EF}"/>
          </ac:spMkLst>
        </pc:spChg>
        <pc:picChg chg="mod">
          <ac:chgData name="Vladimir LUZHBIN" userId="fcdccf25-ee6e-433c-916e-9cb575736881" providerId="ADAL" clId="{512BD0CC-8FC4-4CA6-8BDB-506ABF9195E7}" dt="2023-10-27T13:11:06.428" v="1372" actId="1038"/>
          <ac:picMkLst>
            <pc:docMk/>
            <pc:sldMk cId="772070191" sldId="256"/>
            <ac:picMk id="7" creationId="{7FA2EE42-90E3-53A6-1CD9-F2041FF05AFA}"/>
          </ac:picMkLst>
        </pc:picChg>
      </pc:sldChg>
      <pc:sldChg chg="addSp delSp modSp mod">
        <pc:chgData name="Vladimir LUZHBIN" userId="fcdccf25-ee6e-433c-916e-9cb575736881" providerId="ADAL" clId="{512BD0CC-8FC4-4CA6-8BDB-506ABF9195E7}" dt="2023-10-27T13:12:28.433" v="1378" actId="1076"/>
        <pc:sldMkLst>
          <pc:docMk/>
          <pc:sldMk cId="782291752" sldId="257"/>
        </pc:sldMkLst>
        <pc:spChg chg="mod">
          <ac:chgData name="Vladimir LUZHBIN" userId="fcdccf25-ee6e-433c-916e-9cb575736881" providerId="ADAL" clId="{512BD0CC-8FC4-4CA6-8BDB-506ABF9195E7}" dt="2023-10-27T13:03:43.516" v="1068" actId="113"/>
          <ac:spMkLst>
            <pc:docMk/>
            <pc:sldMk cId="782291752" sldId="257"/>
            <ac:spMk id="7" creationId="{509FDBCB-9918-98BF-3955-2AA344F44A87}"/>
          </ac:spMkLst>
        </pc:spChg>
        <pc:spChg chg="mod">
          <ac:chgData name="Vladimir LUZHBIN" userId="fcdccf25-ee6e-433c-916e-9cb575736881" providerId="ADAL" clId="{512BD0CC-8FC4-4CA6-8BDB-506ABF9195E7}" dt="2023-10-27T13:03:37.263" v="1067" actId="1076"/>
          <ac:spMkLst>
            <pc:docMk/>
            <pc:sldMk cId="782291752" sldId="257"/>
            <ac:spMk id="8" creationId="{02CBCB3C-C092-0851-75A4-7E324735556C}"/>
          </ac:spMkLst>
        </pc:spChg>
        <pc:spChg chg="mod">
          <ac:chgData name="Vladimir LUZHBIN" userId="fcdccf25-ee6e-433c-916e-9cb575736881" providerId="ADAL" clId="{512BD0CC-8FC4-4CA6-8BDB-506ABF9195E7}" dt="2023-10-27T13:03:07.535" v="1009" actId="1076"/>
          <ac:spMkLst>
            <pc:docMk/>
            <pc:sldMk cId="782291752" sldId="257"/>
            <ac:spMk id="9" creationId="{47C4CFCC-5CE1-DA15-0459-8E54FCEDC0F3}"/>
          </ac:spMkLst>
        </pc:spChg>
        <pc:spChg chg="mod">
          <ac:chgData name="Vladimir LUZHBIN" userId="fcdccf25-ee6e-433c-916e-9cb575736881" providerId="ADAL" clId="{512BD0CC-8FC4-4CA6-8BDB-506ABF9195E7}" dt="2023-10-27T13:00:52.919" v="982" actId="1076"/>
          <ac:spMkLst>
            <pc:docMk/>
            <pc:sldMk cId="782291752" sldId="257"/>
            <ac:spMk id="12" creationId="{663DB807-492B-DF6A-2E0A-FFDACBFA99E6}"/>
          </ac:spMkLst>
        </pc:spChg>
        <pc:spChg chg="mod">
          <ac:chgData name="Vladimir LUZHBIN" userId="fcdccf25-ee6e-433c-916e-9cb575736881" providerId="ADAL" clId="{512BD0CC-8FC4-4CA6-8BDB-506ABF9195E7}" dt="2023-10-27T12:52:37.617" v="703" actId="14100"/>
          <ac:spMkLst>
            <pc:docMk/>
            <pc:sldMk cId="782291752" sldId="257"/>
            <ac:spMk id="13" creationId="{E896527A-EBF6-66E4-BE95-F293FC403FBA}"/>
          </ac:spMkLst>
        </pc:spChg>
        <pc:spChg chg="mod">
          <ac:chgData name="Vladimir LUZHBIN" userId="fcdccf25-ee6e-433c-916e-9cb575736881" providerId="ADAL" clId="{512BD0CC-8FC4-4CA6-8BDB-506ABF9195E7}" dt="2023-10-27T13:05:07.395" v="1071" actId="113"/>
          <ac:spMkLst>
            <pc:docMk/>
            <pc:sldMk cId="782291752" sldId="257"/>
            <ac:spMk id="14" creationId="{FA7B2461-9EA6-C5BB-88BC-FE50FF5D044B}"/>
          </ac:spMkLst>
        </pc:spChg>
        <pc:spChg chg="mod">
          <ac:chgData name="Vladimir LUZHBIN" userId="fcdccf25-ee6e-433c-916e-9cb575736881" providerId="ADAL" clId="{512BD0CC-8FC4-4CA6-8BDB-506ABF9195E7}" dt="2023-10-27T12:55:31.084" v="794" actId="1076"/>
          <ac:spMkLst>
            <pc:docMk/>
            <pc:sldMk cId="782291752" sldId="257"/>
            <ac:spMk id="15" creationId="{5060486F-DD8C-F98C-F70C-83BC2413B32D}"/>
          </ac:spMkLst>
        </pc:spChg>
        <pc:spChg chg="mod">
          <ac:chgData name="Vladimir LUZHBIN" userId="fcdccf25-ee6e-433c-916e-9cb575736881" providerId="ADAL" clId="{512BD0CC-8FC4-4CA6-8BDB-506ABF9195E7}" dt="2023-10-27T13:00:12.718" v="917" actId="14100"/>
          <ac:spMkLst>
            <pc:docMk/>
            <pc:sldMk cId="782291752" sldId="257"/>
            <ac:spMk id="16" creationId="{93CC6260-DA95-75B3-03AA-D407BE2F7EC0}"/>
          </ac:spMkLst>
        </pc:spChg>
        <pc:spChg chg="mod">
          <ac:chgData name="Vladimir LUZHBIN" userId="fcdccf25-ee6e-433c-916e-9cb575736881" providerId="ADAL" clId="{512BD0CC-8FC4-4CA6-8BDB-506ABF9195E7}" dt="2023-10-27T12:52:53.350" v="705" actId="1076"/>
          <ac:spMkLst>
            <pc:docMk/>
            <pc:sldMk cId="782291752" sldId="257"/>
            <ac:spMk id="17" creationId="{805FAD79-8F01-59AF-ACF1-669FD9C3BF19}"/>
          </ac:spMkLst>
        </pc:spChg>
        <pc:spChg chg="mod">
          <ac:chgData name="Vladimir LUZHBIN" userId="fcdccf25-ee6e-433c-916e-9cb575736881" providerId="ADAL" clId="{512BD0CC-8FC4-4CA6-8BDB-506ABF9195E7}" dt="2023-10-27T13:02:59.271" v="1007" actId="1076"/>
          <ac:spMkLst>
            <pc:docMk/>
            <pc:sldMk cId="782291752" sldId="257"/>
            <ac:spMk id="19" creationId="{307BD815-13F2-6DFD-2E9F-0F5E95EA130B}"/>
          </ac:spMkLst>
        </pc:spChg>
        <pc:spChg chg="del mod">
          <ac:chgData name="Vladimir LUZHBIN" userId="fcdccf25-ee6e-433c-916e-9cb575736881" providerId="ADAL" clId="{512BD0CC-8FC4-4CA6-8BDB-506ABF9195E7}" dt="2023-10-27T12:59:34.520" v="897" actId="478"/>
          <ac:spMkLst>
            <pc:docMk/>
            <pc:sldMk cId="782291752" sldId="257"/>
            <ac:spMk id="21" creationId="{0E404E0C-B5F8-3380-C003-31F62DC2A2D9}"/>
          </ac:spMkLst>
        </pc:spChg>
        <pc:spChg chg="mod">
          <ac:chgData name="Vladimir LUZHBIN" userId="fcdccf25-ee6e-433c-916e-9cb575736881" providerId="ADAL" clId="{512BD0CC-8FC4-4CA6-8BDB-506ABF9195E7}" dt="2023-10-27T13:11:40.011" v="1376" actId="20577"/>
          <ac:spMkLst>
            <pc:docMk/>
            <pc:sldMk cId="782291752" sldId="257"/>
            <ac:spMk id="23" creationId="{160D5D9F-9793-A6D5-702B-F7CF00167F3C}"/>
          </ac:spMkLst>
        </pc:spChg>
        <pc:spChg chg="mod">
          <ac:chgData name="Vladimir LUZHBIN" userId="fcdccf25-ee6e-433c-916e-9cb575736881" providerId="ADAL" clId="{512BD0CC-8FC4-4CA6-8BDB-506ABF9195E7}" dt="2023-10-27T13:00:56.862" v="983" actId="1076"/>
          <ac:spMkLst>
            <pc:docMk/>
            <pc:sldMk cId="782291752" sldId="257"/>
            <ac:spMk id="24" creationId="{1D8B6953-B8F5-DFFB-7619-AE0A126F249C}"/>
          </ac:spMkLst>
        </pc:spChg>
        <pc:spChg chg="del mod">
          <ac:chgData name="Vladimir LUZHBIN" userId="fcdccf25-ee6e-433c-916e-9cb575736881" providerId="ADAL" clId="{512BD0CC-8FC4-4CA6-8BDB-506ABF9195E7}" dt="2023-10-27T13:00:49.671" v="981" actId="478"/>
          <ac:spMkLst>
            <pc:docMk/>
            <pc:sldMk cId="782291752" sldId="257"/>
            <ac:spMk id="25" creationId="{9BEBCAC0-B686-A42D-8DE4-DE9162A8DF90}"/>
          </ac:spMkLst>
        </pc:spChg>
        <pc:spChg chg="mod">
          <ac:chgData name="Vladimir LUZHBIN" userId="fcdccf25-ee6e-433c-916e-9cb575736881" providerId="ADAL" clId="{512BD0CC-8FC4-4CA6-8BDB-506ABF9195E7}" dt="2023-10-27T13:01:57.902" v="1002" actId="14100"/>
          <ac:spMkLst>
            <pc:docMk/>
            <pc:sldMk cId="782291752" sldId="257"/>
            <ac:spMk id="26" creationId="{A22DADCE-002A-114B-F0A4-07BC6B293629}"/>
          </ac:spMkLst>
        </pc:spChg>
        <pc:spChg chg="del mod">
          <ac:chgData name="Vladimir LUZHBIN" userId="fcdccf25-ee6e-433c-916e-9cb575736881" providerId="ADAL" clId="{512BD0CC-8FC4-4CA6-8BDB-506ABF9195E7}" dt="2023-10-27T12:59:51.006" v="902" actId="478"/>
          <ac:spMkLst>
            <pc:docMk/>
            <pc:sldMk cId="782291752" sldId="257"/>
            <ac:spMk id="27" creationId="{2D7B28C9-9BFE-1ED5-80E7-A1CB00BE1B19}"/>
          </ac:spMkLst>
        </pc:spChg>
        <pc:spChg chg="mod">
          <ac:chgData name="Vladimir LUZHBIN" userId="fcdccf25-ee6e-433c-916e-9cb575736881" providerId="ADAL" clId="{512BD0CC-8FC4-4CA6-8BDB-506ABF9195E7}" dt="2023-10-27T12:52:02.867" v="686" actId="1076"/>
          <ac:spMkLst>
            <pc:docMk/>
            <pc:sldMk cId="782291752" sldId="257"/>
            <ac:spMk id="28" creationId="{2F0EE9DF-0B7D-188E-5C4B-69202D888241}"/>
          </ac:spMkLst>
        </pc:spChg>
        <pc:spChg chg="mod">
          <ac:chgData name="Vladimir LUZHBIN" userId="fcdccf25-ee6e-433c-916e-9cb575736881" providerId="ADAL" clId="{512BD0CC-8FC4-4CA6-8BDB-506ABF9195E7}" dt="2023-10-27T13:02:49.973" v="1006" actId="1076"/>
          <ac:spMkLst>
            <pc:docMk/>
            <pc:sldMk cId="782291752" sldId="257"/>
            <ac:spMk id="29" creationId="{5BA3971A-3855-112D-3BD2-D2505F8D9491}"/>
          </ac:spMkLst>
        </pc:spChg>
        <pc:spChg chg="mod">
          <ac:chgData name="Vladimir LUZHBIN" userId="fcdccf25-ee6e-433c-916e-9cb575736881" providerId="ADAL" clId="{512BD0CC-8FC4-4CA6-8BDB-506ABF9195E7}" dt="2023-10-27T13:06:40.175" v="1084" actId="14100"/>
          <ac:spMkLst>
            <pc:docMk/>
            <pc:sldMk cId="782291752" sldId="257"/>
            <ac:spMk id="30" creationId="{A0D003B6-619B-6526-E5E8-345269B08C79}"/>
          </ac:spMkLst>
        </pc:spChg>
        <pc:spChg chg="mod">
          <ac:chgData name="Vladimir LUZHBIN" userId="fcdccf25-ee6e-433c-916e-9cb575736881" providerId="ADAL" clId="{512BD0CC-8FC4-4CA6-8BDB-506ABF9195E7}" dt="2023-10-27T13:01:52.431" v="1001" actId="6549"/>
          <ac:spMkLst>
            <pc:docMk/>
            <pc:sldMk cId="782291752" sldId="257"/>
            <ac:spMk id="31" creationId="{8AD56471-8B1F-0DA1-988D-8D46C8821B60}"/>
          </ac:spMkLst>
        </pc:spChg>
        <pc:spChg chg="mod">
          <ac:chgData name="Vladimir LUZHBIN" userId="fcdccf25-ee6e-433c-916e-9cb575736881" providerId="ADAL" clId="{512BD0CC-8FC4-4CA6-8BDB-506ABF9195E7}" dt="2023-10-27T13:02:41.758" v="1004" actId="1076"/>
          <ac:spMkLst>
            <pc:docMk/>
            <pc:sldMk cId="782291752" sldId="257"/>
            <ac:spMk id="32" creationId="{A9C80F65-D8A2-A8EE-C99E-CB14E580DE4B}"/>
          </ac:spMkLst>
        </pc:spChg>
        <pc:spChg chg="mod">
          <ac:chgData name="Vladimir LUZHBIN" userId="fcdccf25-ee6e-433c-916e-9cb575736881" providerId="ADAL" clId="{512BD0CC-8FC4-4CA6-8BDB-506ABF9195E7}" dt="2023-10-27T13:03:03.239" v="1008" actId="1076"/>
          <ac:spMkLst>
            <pc:docMk/>
            <pc:sldMk cId="782291752" sldId="257"/>
            <ac:spMk id="33" creationId="{7B5C830A-6518-D5E9-22D3-20A3AB04CDD0}"/>
          </ac:spMkLst>
        </pc:spChg>
        <pc:spChg chg="mod">
          <ac:chgData name="Vladimir LUZHBIN" userId="fcdccf25-ee6e-433c-916e-9cb575736881" providerId="ADAL" clId="{512BD0CC-8FC4-4CA6-8BDB-506ABF9195E7}" dt="2023-10-27T13:07:53.314" v="1085" actId="14100"/>
          <ac:spMkLst>
            <pc:docMk/>
            <pc:sldMk cId="782291752" sldId="257"/>
            <ac:spMk id="34" creationId="{27D34FCF-FC44-679C-307A-0A5DB3BA4140}"/>
          </ac:spMkLst>
        </pc:spChg>
        <pc:spChg chg="mod">
          <ac:chgData name="Vladimir LUZHBIN" userId="fcdccf25-ee6e-433c-916e-9cb575736881" providerId="ADAL" clId="{512BD0CC-8FC4-4CA6-8BDB-506ABF9195E7}" dt="2023-10-27T13:06:33.281" v="1083" actId="20577"/>
          <ac:spMkLst>
            <pc:docMk/>
            <pc:sldMk cId="782291752" sldId="257"/>
            <ac:spMk id="35" creationId="{F635BA4F-CFE4-E6AD-4AC3-16A4F4D4D23F}"/>
          </ac:spMkLst>
        </pc:spChg>
        <pc:spChg chg="del mod">
          <ac:chgData name="Vladimir LUZHBIN" userId="fcdccf25-ee6e-433c-916e-9cb575736881" providerId="ADAL" clId="{512BD0CC-8FC4-4CA6-8BDB-506ABF9195E7}" dt="2023-10-27T13:08:31.094" v="1092" actId="478"/>
          <ac:spMkLst>
            <pc:docMk/>
            <pc:sldMk cId="782291752" sldId="257"/>
            <ac:spMk id="36" creationId="{3E3988FA-B264-B899-D5B6-0806C112D7C8}"/>
          </ac:spMkLst>
        </pc:spChg>
        <pc:spChg chg="mod">
          <ac:chgData name="Vladimir LUZHBIN" userId="fcdccf25-ee6e-433c-916e-9cb575736881" providerId="ADAL" clId="{512BD0CC-8FC4-4CA6-8BDB-506ABF9195E7}" dt="2023-10-27T13:08:07.936" v="1087" actId="1076"/>
          <ac:spMkLst>
            <pc:docMk/>
            <pc:sldMk cId="782291752" sldId="257"/>
            <ac:spMk id="38" creationId="{A1EB4A9B-8B87-3726-4F6D-004AE2227835}"/>
          </ac:spMkLst>
        </pc:spChg>
        <pc:spChg chg="del mod">
          <ac:chgData name="Vladimir LUZHBIN" userId="fcdccf25-ee6e-433c-916e-9cb575736881" providerId="ADAL" clId="{512BD0CC-8FC4-4CA6-8BDB-506ABF9195E7}" dt="2023-10-27T13:00:23.630" v="919" actId="478"/>
          <ac:spMkLst>
            <pc:docMk/>
            <pc:sldMk cId="782291752" sldId="257"/>
            <ac:spMk id="39" creationId="{93D2BCD1-BCEA-A076-E26B-748D5718C425}"/>
          </ac:spMkLst>
        </pc:spChg>
        <pc:spChg chg="mod">
          <ac:chgData name="Vladimir LUZHBIN" userId="fcdccf25-ee6e-433c-916e-9cb575736881" providerId="ADAL" clId="{512BD0CC-8FC4-4CA6-8BDB-506ABF9195E7}" dt="2023-10-27T13:08:35.561" v="1093" actId="1076"/>
          <ac:spMkLst>
            <pc:docMk/>
            <pc:sldMk cId="782291752" sldId="257"/>
            <ac:spMk id="40" creationId="{4A75D6D2-8F8C-3705-9D4E-CE0A8FCC0E14}"/>
          </ac:spMkLst>
        </pc:spChg>
        <pc:spChg chg="add mod">
          <ac:chgData name="Vladimir LUZHBIN" userId="fcdccf25-ee6e-433c-916e-9cb575736881" providerId="ADAL" clId="{512BD0CC-8FC4-4CA6-8BDB-506ABF9195E7}" dt="2023-10-27T13:12:24.433" v="1377" actId="1076"/>
          <ac:spMkLst>
            <pc:docMk/>
            <pc:sldMk cId="782291752" sldId="257"/>
            <ac:spMk id="41" creationId="{B2C8E2E9-12DD-3237-144B-150681735243}"/>
          </ac:spMkLst>
        </pc:spChg>
        <pc:picChg chg="mod">
          <ac:chgData name="Vladimir LUZHBIN" userId="fcdccf25-ee6e-433c-916e-9cb575736881" providerId="ADAL" clId="{512BD0CC-8FC4-4CA6-8BDB-506ABF9195E7}" dt="2023-10-27T13:12:28.433" v="1378" actId="1076"/>
          <ac:picMkLst>
            <pc:docMk/>
            <pc:sldMk cId="782291752" sldId="257"/>
            <ac:picMk id="2" creationId="{EC6828B8-E8A0-C873-24BF-F409EE09DF25}"/>
          </ac:picMkLst>
        </pc:picChg>
      </pc:sldChg>
      <pc:sldChg chg="addSp delSp modSp add mod">
        <pc:chgData name="Vladimir LUZHBIN" userId="fcdccf25-ee6e-433c-916e-9cb575736881" providerId="ADAL" clId="{512BD0CC-8FC4-4CA6-8BDB-506ABF9195E7}" dt="2023-10-27T13:24:55.740" v="2361" actId="1076"/>
        <pc:sldMkLst>
          <pc:docMk/>
          <pc:sldMk cId="2891208767" sldId="258"/>
        </pc:sldMkLst>
        <pc:spChg chg="del">
          <ac:chgData name="Vladimir LUZHBIN" userId="fcdccf25-ee6e-433c-916e-9cb575736881" providerId="ADAL" clId="{512BD0CC-8FC4-4CA6-8BDB-506ABF9195E7}" dt="2023-10-27T08:07:35.056" v="1" actId="478"/>
          <ac:spMkLst>
            <pc:docMk/>
            <pc:sldMk cId="2891208767" sldId="258"/>
            <ac:spMk id="3" creationId="{A0093AA2-2D2A-4671-8647-2F304FF63193}"/>
          </ac:spMkLst>
        </pc:spChg>
        <pc:spChg chg="del">
          <ac:chgData name="Vladimir LUZHBIN" userId="fcdccf25-ee6e-433c-916e-9cb575736881" providerId="ADAL" clId="{512BD0CC-8FC4-4CA6-8BDB-506ABF9195E7}" dt="2023-10-27T08:07:35.056" v="1" actId="478"/>
          <ac:spMkLst>
            <pc:docMk/>
            <pc:sldMk cId="2891208767" sldId="258"/>
            <ac:spMk id="4" creationId="{DB5F5A18-B69F-8054-C2AA-3D09BDCA78AD}"/>
          </ac:spMkLst>
        </pc:spChg>
        <pc:spChg chg="del">
          <ac:chgData name="Vladimir LUZHBIN" userId="fcdccf25-ee6e-433c-916e-9cb575736881" providerId="ADAL" clId="{512BD0CC-8FC4-4CA6-8BDB-506ABF9195E7}" dt="2023-10-27T08:07:35.056" v="1" actId="478"/>
          <ac:spMkLst>
            <pc:docMk/>
            <pc:sldMk cId="2891208767" sldId="258"/>
            <ac:spMk id="5" creationId="{CADA1054-36B0-7F12-5841-05D7B8A43096}"/>
          </ac:spMkLst>
        </pc:spChg>
        <pc:spChg chg="del">
          <ac:chgData name="Vladimir LUZHBIN" userId="fcdccf25-ee6e-433c-916e-9cb575736881" providerId="ADAL" clId="{512BD0CC-8FC4-4CA6-8BDB-506ABF9195E7}" dt="2023-10-27T08:07:35.056" v="1" actId="478"/>
          <ac:spMkLst>
            <pc:docMk/>
            <pc:sldMk cId="2891208767" sldId="258"/>
            <ac:spMk id="6" creationId="{F1A04DA3-4092-2246-484D-24984DE9FF35}"/>
          </ac:spMkLst>
        </pc:spChg>
        <pc:spChg chg="del">
          <ac:chgData name="Vladimir LUZHBIN" userId="fcdccf25-ee6e-433c-916e-9cb575736881" providerId="ADAL" clId="{512BD0CC-8FC4-4CA6-8BDB-506ABF9195E7}" dt="2023-10-27T08:07:35.056" v="1" actId="478"/>
          <ac:spMkLst>
            <pc:docMk/>
            <pc:sldMk cId="2891208767" sldId="258"/>
            <ac:spMk id="7" creationId="{509FDBCB-9918-98BF-3955-2AA344F44A87}"/>
          </ac:spMkLst>
        </pc:spChg>
        <pc:spChg chg="del">
          <ac:chgData name="Vladimir LUZHBIN" userId="fcdccf25-ee6e-433c-916e-9cb575736881" providerId="ADAL" clId="{512BD0CC-8FC4-4CA6-8BDB-506ABF9195E7}" dt="2023-10-27T08:07:35.056" v="1" actId="478"/>
          <ac:spMkLst>
            <pc:docMk/>
            <pc:sldMk cId="2891208767" sldId="258"/>
            <ac:spMk id="8" creationId="{02CBCB3C-C092-0851-75A4-7E324735556C}"/>
          </ac:spMkLst>
        </pc:spChg>
        <pc:spChg chg="del">
          <ac:chgData name="Vladimir LUZHBIN" userId="fcdccf25-ee6e-433c-916e-9cb575736881" providerId="ADAL" clId="{512BD0CC-8FC4-4CA6-8BDB-506ABF9195E7}" dt="2023-10-27T08:07:35.056" v="1" actId="478"/>
          <ac:spMkLst>
            <pc:docMk/>
            <pc:sldMk cId="2891208767" sldId="258"/>
            <ac:spMk id="9" creationId="{47C4CFCC-5CE1-DA15-0459-8E54FCEDC0F3}"/>
          </ac:spMkLst>
        </pc:spChg>
        <pc:spChg chg="del">
          <ac:chgData name="Vladimir LUZHBIN" userId="fcdccf25-ee6e-433c-916e-9cb575736881" providerId="ADAL" clId="{512BD0CC-8FC4-4CA6-8BDB-506ABF9195E7}" dt="2023-10-27T08:07:35.056" v="1" actId="478"/>
          <ac:spMkLst>
            <pc:docMk/>
            <pc:sldMk cId="2891208767" sldId="258"/>
            <ac:spMk id="10" creationId="{13E9A437-C100-4CB3-E0EE-482D7E987A21}"/>
          </ac:spMkLst>
        </pc:spChg>
        <pc:spChg chg="del">
          <ac:chgData name="Vladimir LUZHBIN" userId="fcdccf25-ee6e-433c-916e-9cb575736881" providerId="ADAL" clId="{512BD0CC-8FC4-4CA6-8BDB-506ABF9195E7}" dt="2023-10-27T08:07:35.056" v="1" actId="478"/>
          <ac:spMkLst>
            <pc:docMk/>
            <pc:sldMk cId="2891208767" sldId="258"/>
            <ac:spMk id="11" creationId="{2C2D1E09-1FF8-C3FC-3D34-14453034ABC3}"/>
          </ac:spMkLst>
        </pc:spChg>
        <pc:spChg chg="del">
          <ac:chgData name="Vladimir LUZHBIN" userId="fcdccf25-ee6e-433c-916e-9cb575736881" providerId="ADAL" clId="{512BD0CC-8FC4-4CA6-8BDB-506ABF9195E7}" dt="2023-10-27T08:07:35.056" v="1" actId="478"/>
          <ac:spMkLst>
            <pc:docMk/>
            <pc:sldMk cId="2891208767" sldId="258"/>
            <ac:spMk id="12" creationId="{663DB807-492B-DF6A-2E0A-FFDACBFA99E6}"/>
          </ac:spMkLst>
        </pc:spChg>
        <pc:spChg chg="del">
          <ac:chgData name="Vladimir LUZHBIN" userId="fcdccf25-ee6e-433c-916e-9cb575736881" providerId="ADAL" clId="{512BD0CC-8FC4-4CA6-8BDB-506ABF9195E7}" dt="2023-10-27T08:07:35.056" v="1" actId="478"/>
          <ac:spMkLst>
            <pc:docMk/>
            <pc:sldMk cId="2891208767" sldId="258"/>
            <ac:spMk id="13" creationId="{E896527A-EBF6-66E4-BE95-F293FC403FBA}"/>
          </ac:spMkLst>
        </pc:spChg>
        <pc:spChg chg="del">
          <ac:chgData name="Vladimir LUZHBIN" userId="fcdccf25-ee6e-433c-916e-9cb575736881" providerId="ADAL" clId="{512BD0CC-8FC4-4CA6-8BDB-506ABF9195E7}" dt="2023-10-27T08:07:35.056" v="1" actId="478"/>
          <ac:spMkLst>
            <pc:docMk/>
            <pc:sldMk cId="2891208767" sldId="258"/>
            <ac:spMk id="14" creationId="{FA7B2461-9EA6-C5BB-88BC-FE50FF5D044B}"/>
          </ac:spMkLst>
        </pc:spChg>
        <pc:spChg chg="del">
          <ac:chgData name="Vladimir LUZHBIN" userId="fcdccf25-ee6e-433c-916e-9cb575736881" providerId="ADAL" clId="{512BD0CC-8FC4-4CA6-8BDB-506ABF9195E7}" dt="2023-10-27T08:07:35.056" v="1" actId="478"/>
          <ac:spMkLst>
            <pc:docMk/>
            <pc:sldMk cId="2891208767" sldId="258"/>
            <ac:spMk id="15" creationId="{5060486F-DD8C-F98C-F70C-83BC2413B32D}"/>
          </ac:spMkLst>
        </pc:spChg>
        <pc:spChg chg="del">
          <ac:chgData name="Vladimir LUZHBIN" userId="fcdccf25-ee6e-433c-916e-9cb575736881" providerId="ADAL" clId="{512BD0CC-8FC4-4CA6-8BDB-506ABF9195E7}" dt="2023-10-27T08:07:35.056" v="1" actId="478"/>
          <ac:spMkLst>
            <pc:docMk/>
            <pc:sldMk cId="2891208767" sldId="258"/>
            <ac:spMk id="16" creationId="{93CC6260-DA95-75B3-03AA-D407BE2F7EC0}"/>
          </ac:spMkLst>
        </pc:spChg>
        <pc:spChg chg="del">
          <ac:chgData name="Vladimir LUZHBIN" userId="fcdccf25-ee6e-433c-916e-9cb575736881" providerId="ADAL" clId="{512BD0CC-8FC4-4CA6-8BDB-506ABF9195E7}" dt="2023-10-27T08:07:35.056" v="1" actId="478"/>
          <ac:spMkLst>
            <pc:docMk/>
            <pc:sldMk cId="2891208767" sldId="258"/>
            <ac:spMk id="17" creationId="{805FAD79-8F01-59AF-ACF1-669FD9C3BF19}"/>
          </ac:spMkLst>
        </pc:spChg>
        <pc:spChg chg="del">
          <ac:chgData name="Vladimir LUZHBIN" userId="fcdccf25-ee6e-433c-916e-9cb575736881" providerId="ADAL" clId="{512BD0CC-8FC4-4CA6-8BDB-506ABF9195E7}" dt="2023-10-27T08:07:35.056" v="1" actId="478"/>
          <ac:spMkLst>
            <pc:docMk/>
            <pc:sldMk cId="2891208767" sldId="258"/>
            <ac:spMk id="18" creationId="{C0F3F4DB-5ABB-1ADC-C262-86CBC13B6B8A}"/>
          </ac:spMkLst>
        </pc:spChg>
        <pc:spChg chg="del">
          <ac:chgData name="Vladimir LUZHBIN" userId="fcdccf25-ee6e-433c-916e-9cb575736881" providerId="ADAL" clId="{512BD0CC-8FC4-4CA6-8BDB-506ABF9195E7}" dt="2023-10-27T08:07:35.056" v="1" actId="478"/>
          <ac:spMkLst>
            <pc:docMk/>
            <pc:sldMk cId="2891208767" sldId="258"/>
            <ac:spMk id="19" creationId="{307BD815-13F2-6DFD-2E9F-0F5E95EA130B}"/>
          </ac:spMkLst>
        </pc:spChg>
        <pc:spChg chg="del">
          <ac:chgData name="Vladimir LUZHBIN" userId="fcdccf25-ee6e-433c-916e-9cb575736881" providerId="ADAL" clId="{512BD0CC-8FC4-4CA6-8BDB-506ABF9195E7}" dt="2023-10-27T08:07:35.056" v="1" actId="478"/>
          <ac:spMkLst>
            <pc:docMk/>
            <pc:sldMk cId="2891208767" sldId="258"/>
            <ac:spMk id="20" creationId="{49EDC0F7-9A72-9905-7481-B7F22FAF0178}"/>
          </ac:spMkLst>
        </pc:spChg>
        <pc:spChg chg="del">
          <ac:chgData name="Vladimir LUZHBIN" userId="fcdccf25-ee6e-433c-916e-9cb575736881" providerId="ADAL" clId="{512BD0CC-8FC4-4CA6-8BDB-506ABF9195E7}" dt="2023-10-27T08:07:35.056" v="1" actId="478"/>
          <ac:spMkLst>
            <pc:docMk/>
            <pc:sldMk cId="2891208767" sldId="258"/>
            <ac:spMk id="21" creationId="{0E404E0C-B5F8-3380-C003-31F62DC2A2D9}"/>
          </ac:spMkLst>
        </pc:spChg>
        <pc:spChg chg="del">
          <ac:chgData name="Vladimir LUZHBIN" userId="fcdccf25-ee6e-433c-916e-9cb575736881" providerId="ADAL" clId="{512BD0CC-8FC4-4CA6-8BDB-506ABF9195E7}" dt="2023-10-27T08:07:35.056" v="1" actId="478"/>
          <ac:spMkLst>
            <pc:docMk/>
            <pc:sldMk cId="2891208767" sldId="258"/>
            <ac:spMk id="22" creationId="{BCA4F019-2743-912B-FA7E-39B06E9BB255}"/>
          </ac:spMkLst>
        </pc:spChg>
        <pc:spChg chg="del">
          <ac:chgData name="Vladimir LUZHBIN" userId="fcdccf25-ee6e-433c-916e-9cb575736881" providerId="ADAL" clId="{512BD0CC-8FC4-4CA6-8BDB-506ABF9195E7}" dt="2023-10-27T08:07:35.056" v="1" actId="478"/>
          <ac:spMkLst>
            <pc:docMk/>
            <pc:sldMk cId="2891208767" sldId="258"/>
            <ac:spMk id="23" creationId="{160D5D9F-9793-A6D5-702B-F7CF00167F3C}"/>
          </ac:spMkLst>
        </pc:spChg>
        <pc:spChg chg="del">
          <ac:chgData name="Vladimir LUZHBIN" userId="fcdccf25-ee6e-433c-916e-9cb575736881" providerId="ADAL" clId="{512BD0CC-8FC4-4CA6-8BDB-506ABF9195E7}" dt="2023-10-27T08:07:35.056" v="1" actId="478"/>
          <ac:spMkLst>
            <pc:docMk/>
            <pc:sldMk cId="2891208767" sldId="258"/>
            <ac:spMk id="24" creationId="{1D8B6953-B8F5-DFFB-7619-AE0A126F249C}"/>
          </ac:spMkLst>
        </pc:spChg>
        <pc:spChg chg="del">
          <ac:chgData name="Vladimir LUZHBIN" userId="fcdccf25-ee6e-433c-916e-9cb575736881" providerId="ADAL" clId="{512BD0CC-8FC4-4CA6-8BDB-506ABF9195E7}" dt="2023-10-27T08:07:35.056" v="1" actId="478"/>
          <ac:spMkLst>
            <pc:docMk/>
            <pc:sldMk cId="2891208767" sldId="258"/>
            <ac:spMk id="25" creationId="{9BEBCAC0-B686-A42D-8DE4-DE9162A8DF90}"/>
          </ac:spMkLst>
        </pc:spChg>
        <pc:spChg chg="del">
          <ac:chgData name="Vladimir LUZHBIN" userId="fcdccf25-ee6e-433c-916e-9cb575736881" providerId="ADAL" clId="{512BD0CC-8FC4-4CA6-8BDB-506ABF9195E7}" dt="2023-10-27T08:07:35.056" v="1" actId="478"/>
          <ac:spMkLst>
            <pc:docMk/>
            <pc:sldMk cId="2891208767" sldId="258"/>
            <ac:spMk id="26" creationId="{A22DADCE-002A-114B-F0A4-07BC6B293629}"/>
          </ac:spMkLst>
        </pc:spChg>
        <pc:spChg chg="del">
          <ac:chgData name="Vladimir LUZHBIN" userId="fcdccf25-ee6e-433c-916e-9cb575736881" providerId="ADAL" clId="{512BD0CC-8FC4-4CA6-8BDB-506ABF9195E7}" dt="2023-10-27T08:07:35.056" v="1" actId="478"/>
          <ac:spMkLst>
            <pc:docMk/>
            <pc:sldMk cId="2891208767" sldId="258"/>
            <ac:spMk id="27" creationId="{2D7B28C9-9BFE-1ED5-80E7-A1CB00BE1B19}"/>
          </ac:spMkLst>
        </pc:spChg>
        <pc:spChg chg="del">
          <ac:chgData name="Vladimir LUZHBIN" userId="fcdccf25-ee6e-433c-916e-9cb575736881" providerId="ADAL" clId="{512BD0CC-8FC4-4CA6-8BDB-506ABF9195E7}" dt="2023-10-27T08:07:35.056" v="1" actId="478"/>
          <ac:spMkLst>
            <pc:docMk/>
            <pc:sldMk cId="2891208767" sldId="258"/>
            <ac:spMk id="28" creationId="{2F0EE9DF-0B7D-188E-5C4B-69202D888241}"/>
          </ac:spMkLst>
        </pc:spChg>
        <pc:spChg chg="del">
          <ac:chgData name="Vladimir LUZHBIN" userId="fcdccf25-ee6e-433c-916e-9cb575736881" providerId="ADAL" clId="{512BD0CC-8FC4-4CA6-8BDB-506ABF9195E7}" dt="2023-10-27T08:07:35.056" v="1" actId="478"/>
          <ac:spMkLst>
            <pc:docMk/>
            <pc:sldMk cId="2891208767" sldId="258"/>
            <ac:spMk id="29" creationId="{5BA3971A-3855-112D-3BD2-D2505F8D9491}"/>
          </ac:spMkLst>
        </pc:spChg>
        <pc:spChg chg="del">
          <ac:chgData name="Vladimir LUZHBIN" userId="fcdccf25-ee6e-433c-916e-9cb575736881" providerId="ADAL" clId="{512BD0CC-8FC4-4CA6-8BDB-506ABF9195E7}" dt="2023-10-27T08:07:35.056" v="1" actId="478"/>
          <ac:spMkLst>
            <pc:docMk/>
            <pc:sldMk cId="2891208767" sldId="258"/>
            <ac:spMk id="30" creationId="{A0D003B6-619B-6526-E5E8-345269B08C79}"/>
          </ac:spMkLst>
        </pc:spChg>
        <pc:spChg chg="del">
          <ac:chgData name="Vladimir LUZHBIN" userId="fcdccf25-ee6e-433c-916e-9cb575736881" providerId="ADAL" clId="{512BD0CC-8FC4-4CA6-8BDB-506ABF9195E7}" dt="2023-10-27T08:07:35.056" v="1" actId="478"/>
          <ac:spMkLst>
            <pc:docMk/>
            <pc:sldMk cId="2891208767" sldId="258"/>
            <ac:spMk id="31" creationId="{8AD56471-8B1F-0DA1-988D-8D46C8821B60}"/>
          </ac:spMkLst>
        </pc:spChg>
        <pc:spChg chg="del">
          <ac:chgData name="Vladimir LUZHBIN" userId="fcdccf25-ee6e-433c-916e-9cb575736881" providerId="ADAL" clId="{512BD0CC-8FC4-4CA6-8BDB-506ABF9195E7}" dt="2023-10-27T08:07:35.056" v="1" actId="478"/>
          <ac:spMkLst>
            <pc:docMk/>
            <pc:sldMk cId="2891208767" sldId="258"/>
            <ac:spMk id="32" creationId="{A9C80F65-D8A2-A8EE-C99E-CB14E580DE4B}"/>
          </ac:spMkLst>
        </pc:spChg>
        <pc:spChg chg="del">
          <ac:chgData name="Vladimir LUZHBIN" userId="fcdccf25-ee6e-433c-916e-9cb575736881" providerId="ADAL" clId="{512BD0CC-8FC4-4CA6-8BDB-506ABF9195E7}" dt="2023-10-27T08:07:35.056" v="1" actId="478"/>
          <ac:spMkLst>
            <pc:docMk/>
            <pc:sldMk cId="2891208767" sldId="258"/>
            <ac:spMk id="33" creationId="{7B5C830A-6518-D5E9-22D3-20A3AB04CDD0}"/>
          </ac:spMkLst>
        </pc:spChg>
        <pc:spChg chg="del">
          <ac:chgData name="Vladimir LUZHBIN" userId="fcdccf25-ee6e-433c-916e-9cb575736881" providerId="ADAL" clId="{512BD0CC-8FC4-4CA6-8BDB-506ABF9195E7}" dt="2023-10-27T08:07:35.056" v="1" actId="478"/>
          <ac:spMkLst>
            <pc:docMk/>
            <pc:sldMk cId="2891208767" sldId="258"/>
            <ac:spMk id="34" creationId="{27D34FCF-FC44-679C-307A-0A5DB3BA4140}"/>
          </ac:spMkLst>
        </pc:spChg>
        <pc:spChg chg="del">
          <ac:chgData name="Vladimir LUZHBIN" userId="fcdccf25-ee6e-433c-916e-9cb575736881" providerId="ADAL" clId="{512BD0CC-8FC4-4CA6-8BDB-506ABF9195E7}" dt="2023-10-27T08:07:35.056" v="1" actId="478"/>
          <ac:spMkLst>
            <pc:docMk/>
            <pc:sldMk cId="2891208767" sldId="258"/>
            <ac:spMk id="35" creationId="{F635BA4F-CFE4-E6AD-4AC3-16A4F4D4D23F}"/>
          </ac:spMkLst>
        </pc:spChg>
        <pc:spChg chg="mod">
          <ac:chgData name="Vladimir LUZHBIN" userId="fcdccf25-ee6e-433c-916e-9cb575736881" providerId="ADAL" clId="{512BD0CC-8FC4-4CA6-8BDB-506ABF9195E7}" dt="2023-10-27T13:21:22.292" v="2193" actId="14100"/>
          <ac:spMkLst>
            <pc:docMk/>
            <pc:sldMk cId="2891208767" sldId="258"/>
            <ac:spMk id="36" creationId="{3E3988FA-B264-B899-D5B6-0806C112D7C8}"/>
          </ac:spMkLst>
        </pc:spChg>
        <pc:spChg chg="del">
          <ac:chgData name="Vladimir LUZHBIN" userId="fcdccf25-ee6e-433c-916e-9cb575736881" providerId="ADAL" clId="{512BD0CC-8FC4-4CA6-8BDB-506ABF9195E7}" dt="2023-10-27T08:07:35.056" v="1" actId="478"/>
          <ac:spMkLst>
            <pc:docMk/>
            <pc:sldMk cId="2891208767" sldId="258"/>
            <ac:spMk id="37" creationId="{336EC7F7-8D5C-CCC6-32E6-1C99FE28A727}"/>
          </ac:spMkLst>
        </pc:spChg>
        <pc:spChg chg="del">
          <ac:chgData name="Vladimir LUZHBIN" userId="fcdccf25-ee6e-433c-916e-9cb575736881" providerId="ADAL" clId="{512BD0CC-8FC4-4CA6-8BDB-506ABF9195E7}" dt="2023-10-27T08:07:35.056" v="1" actId="478"/>
          <ac:spMkLst>
            <pc:docMk/>
            <pc:sldMk cId="2891208767" sldId="258"/>
            <ac:spMk id="38" creationId="{A1EB4A9B-8B87-3726-4F6D-004AE2227835}"/>
          </ac:spMkLst>
        </pc:spChg>
        <pc:spChg chg="del">
          <ac:chgData name="Vladimir LUZHBIN" userId="fcdccf25-ee6e-433c-916e-9cb575736881" providerId="ADAL" clId="{512BD0CC-8FC4-4CA6-8BDB-506ABF9195E7}" dt="2023-10-27T08:07:35.056" v="1" actId="478"/>
          <ac:spMkLst>
            <pc:docMk/>
            <pc:sldMk cId="2891208767" sldId="258"/>
            <ac:spMk id="39" creationId="{93D2BCD1-BCEA-A076-E26B-748D5718C425}"/>
          </ac:spMkLst>
        </pc:spChg>
        <pc:spChg chg="del">
          <ac:chgData name="Vladimir LUZHBIN" userId="fcdccf25-ee6e-433c-916e-9cb575736881" providerId="ADAL" clId="{512BD0CC-8FC4-4CA6-8BDB-506ABF9195E7}" dt="2023-10-27T08:07:35.056" v="1" actId="478"/>
          <ac:spMkLst>
            <pc:docMk/>
            <pc:sldMk cId="2891208767" sldId="258"/>
            <ac:spMk id="40" creationId="{4A75D6D2-8F8C-3705-9D4E-CE0A8FCC0E14}"/>
          </ac:spMkLst>
        </pc:spChg>
        <pc:graphicFrameChg chg="add del mod">
          <ac:chgData name="Vladimir LUZHBIN" userId="fcdccf25-ee6e-433c-916e-9cb575736881" providerId="ADAL" clId="{512BD0CC-8FC4-4CA6-8BDB-506ABF9195E7}" dt="2023-10-27T13:12:49.979" v="1380"/>
          <ac:graphicFrameMkLst>
            <pc:docMk/>
            <pc:sldMk cId="2891208767" sldId="258"/>
            <ac:graphicFrameMk id="2" creationId="{AC3764DC-37E7-FEB7-04D6-FD0375842FDE}"/>
          </ac:graphicFrameMkLst>
        </pc:graphicFrameChg>
        <pc:graphicFrameChg chg="add del mod modGraphic">
          <ac:chgData name="Vladimir LUZHBIN" userId="fcdccf25-ee6e-433c-916e-9cb575736881" providerId="ADAL" clId="{512BD0CC-8FC4-4CA6-8BDB-506ABF9195E7}" dt="2023-10-27T13:14:13.983" v="1487" actId="478"/>
          <ac:graphicFrameMkLst>
            <pc:docMk/>
            <pc:sldMk cId="2891208767" sldId="258"/>
            <ac:graphicFrameMk id="3" creationId="{2ADB1E62-0C2B-7F9E-C3BE-942DF853394C}"/>
          </ac:graphicFrameMkLst>
        </pc:graphicFrameChg>
        <pc:graphicFrameChg chg="add mod modGraphic">
          <ac:chgData name="Vladimir LUZHBIN" userId="fcdccf25-ee6e-433c-916e-9cb575736881" providerId="ADAL" clId="{512BD0CC-8FC4-4CA6-8BDB-506ABF9195E7}" dt="2023-10-27T13:24:55.740" v="2361" actId="1076"/>
          <ac:graphicFrameMkLst>
            <pc:docMk/>
            <pc:sldMk cId="2891208767" sldId="258"/>
            <ac:graphicFrameMk id="4" creationId="{4052D1C1-2BF0-C900-0EDF-E856521CEAFC}"/>
          </ac:graphicFrameMkLst>
        </pc:graphicFrameChg>
        <pc:picChg chg="del">
          <ac:chgData name="Vladimir LUZHBIN" userId="fcdccf25-ee6e-433c-916e-9cb575736881" providerId="ADAL" clId="{512BD0CC-8FC4-4CA6-8BDB-506ABF9195E7}" dt="2023-10-27T08:07:35.056" v="1" actId="478"/>
          <ac:picMkLst>
            <pc:docMk/>
            <pc:sldMk cId="2891208767" sldId="258"/>
            <ac:picMk id="2" creationId="{EC6828B8-E8A0-C873-24BF-F409EE09DF2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D0C124-0B52-CA54-FD4D-11F745BE1CD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398C70AD-B446-DEBB-7627-5983CD198524}"/>
              </a:ext>
            </a:extLst>
          </p:cNvPr>
          <p:cNvSpPr>
            <a:spLocks noGrp="1"/>
          </p:cNvSpPr>
          <p:nvPr>
            <p:ph type="subTitle" idx="1"/>
          </p:nvPr>
        </p:nvSpPr>
        <p:spPr>
          <a:xfrm>
            <a:off x="1524000" y="3602038"/>
            <a:ext cx="9144000" cy="1655762"/>
          </a:xfrm>
        </p:spPr>
        <p:txBody>
          <a:bodyPr/>
          <a:lstStyle>
            <a:lvl1pPr marL="0" indent="0" algn="ctr">
              <a:buNone/>
              <a:defRPr sz="2400"/>
            </a:lvl1pPr>
            <a:lvl2pPr marL="457211" indent="0" algn="ctr">
              <a:buNone/>
              <a:defRPr sz="2000"/>
            </a:lvl2pPr>
            <a:lvl3pPr marL="914422" indent="0" algn="ctr">
              <a:buNone/>
              <a:defRPr sz="1801"/>
            </a:lvl3pPr>
            <a:lvl4pPr marL="1371635" indent="0" algn="ctr">
              <a:buNone/>
              <a:defRPr sz="1600"/>
            </a:lvl4pPr>
            <a:lvl5pPr marL="1828846" indent="0" algn="ctr">
              <a:buNone/>
              <a:defRPr sz="1600"/>
            </a:lvl5pPr>
            <a:lvl6pPr marL="2286057" indent="0" algn="ctr">
              <a:buNone/>
              <a:defRPr sz="1600"/>
            </a:lvl6pPr>
            <a:lvl7pPr marL="2743268" indent="0" algn="ctr">
              <a:buNone/>
              <a:defRPr sz="1600"/>
            </a:lvl7pPr>
            <a:lvl8pPr marL="3200481" indent="0" algn="ctr">
              <a:buNone/>
              <a:defRPr sz="1600"/>
            </a:lvl8pPr>
            <a:lvl9pPr marL="3657692"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B8E23C7-D2EC-A2D8-7416-C92E2747C5D5}"/>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88EAB7C-D429-94A0-7619-EAA3DE543B9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8DF51B5-F942-E471-4BC3-52C3352493E3}"/>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3687041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06638B-2468-CFEA-0E66-3C7B323C836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02B3077-B652-6198-E5DC-A593261A07D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88CE8AE-6300-6FA0-4EBA-2F15FFB4CB58}"/>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FFBF1F20-BD3F-EF8C-209F-0A0CE409C6A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C4B2865-4AB7-06AB-F15D-8DC33D142D14}"/>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1535326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00774EE-7E32-4EAF-AE5A-41280651D89E}"/>
              </a:ext>
            </a:extLst>
          </p:cNvPr>
          <p:cNvSpPr>
            <a:spLocks noGrp="1"/>
          </p:cNvSpPr>
          <p:nvPr>
            <p:ph type="title" orient="vert"/>
          </p:nvPr>
        </p:nvSpPr>
        <p:spPr>
          <a:xfrm>
            <a:off x="8724899"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22252A98-BED6-8BDE-754A-FC78D7C7D9F6}"/>
              </a:ext>
            </a:extLst>
          </p:cNvPr>
          <p:cNvSpPr>
            <a:spLocks noGrp="1"/>
          </p:cNvSpPr>
          <p:nvPr>
            <p:ph type="body" orient="vert" idx="1"/>
          </p:nvPr>
        </p:nvSpPr>
        <p:spPr>
          <a:xfrm>
            <a:off x="838199"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70D714A-3C14-51A9-1A3C-D83059D86364}"/>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0244826B-6802-E96D-E1BE-789C955CE10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C0B2ECA-B1B1-A070-D65D-85C27025A093}"/>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126302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29770D-0B0A-FB20-0612-207DC0B9289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F731576-6747-D4D5-4CC4-9EF2717ADDA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1257308-E515-D1BD-95CC-B029C19DA952}"/>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F7B00F99-3F41-AB9C-5A09-A09ADD02A7E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8D348C6-F4AD-1313-BA3D-76FE0FDA8BF1}"/>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1104992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86BA14-B05B-84D8-81FD-956968F2DA53}"/>
              </a:ext>
            </a:extLst>
          </p:cNvPr>
          <p:cNvSpPr>
            <a:spLocks noGrp="1"/>
          </p:cNvSpPr>
          <p:nvPr>
            <p:ph type="title"/>
          </p:nvPr>
        </p:nvSpPr>
        <p:spPr>
          <a:xfrm>
            <a:off x="831853"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C75A3FF-8C23-16A1-4388-1B53A0116B6D}"/>
              </a:ext>
            </a:extLst>
          </p:cNvPr>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11" indent="0">
              <a:buNone/>
              <a:defRPr sz="2000">
                <a:solidFill>
                  <a:schemeClr val="tx1">
                    <a:tint val="75000"/>
                  </a:schemeClr>
                </a:solidFill>
              </a:defRPr>
            </a:lvl2pPr>
            <a:lvl3pPr marL="914422" indent="0">
              <a:buNone/>
              <a:defRPr sz="1801">
                <a:solidFill>
                  <a:schemeClr val="tx1">
                    <a:tint val="75000"/>
                  </a:schemeClr>
                </a:solidFill>
              </a:defRPr>
            </a:lvl3pPr>
            <a:lvl4pPr marL="1371635"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8" indent="0">
              <a:buNone/>
              <a:defRPr sz="1600">
                <a:solidFill>
                  <a:schemeClr val="tx1">
                    <a:tint val="75000"/>
                  </a:schemeClr>
                </a:solidFill>
              </a:defRPr>
            </a:lvl7pPr>
            <a:lvl8pPr marL="3200481" indent="0">
              <a:buNone/>
              <a:defRPr sz="1600">
                <a:solidFill>
                  <a:schemeClr val="tx1">
                    <a:tint val="75000"/>
                  </a:schemeClr>
                </a:solidFill>
              </a:defRPr>
            </a:lvl8pPr>
            <a:lvl9pPr marL="3657692"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5962D0B-F0DF-4890-44CD-DB9853221968}"/>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E626068-53DF-18CC-FC5C-DA533F20898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FD7D7DB-2BC5-D421-2CE4-49DDC43B5493}"/>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2517569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B73E9B-18E8-9CE9-06C2-45DF2EB056B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FC96AA8-43B5-3DDC-723A-EBB7FF47EA38}"/>
              </a:ext>
            </a:extLst>
          </p:cNvPr>
          <p:cNvSpPr>
            <a:spLocks noGrp="1"/>
          </p:cNvSpPr>
          <p:nvPr>
            <p:ph sz="half" idx="1"/>
          </p:nvPr>
        </p:nvSpPr>
        <p:spPr>
          <a:xfrm>
            <a:off x="838201"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AE0E676-9BDD-67F5-C77D-5D31386476AD}"/>
              </a:ext>
            </a:extLst>
          </p:cNvPr>
          <p:cNvSpPr>
            <a:spLocks noGrp="1"/>
          </p:cNvSpPr>
          <p:nvPr>
            <p:ph sz="half" idx="2"/>
          </p:nvPr>
        </p:nvSpPr>
        <p:spPr>
          <a:xfrm>
            <a:off x="6172201"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48C6286-DEBC-AF5B-749B-3B98A83A3D56}"/>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E5D9A9F5-5566-C81B-02D6-FE652C63984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BAC2707-F71D-969B-7219-7BB132DAE38F}"/>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716681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D8484C-E84B-134E-48C9-49A4B6C42FC0}"/>
              </a:ext>
            </a:extLst>
          </p:cNvPr>
          <p:cNvSpPr>
            <a:spLocks noGrp="1"/>
          </p:cNvSpPr>
          <p:nvPr>
            <p:ph type="title"/>
          </p:nvPr>
        </p:nvSpPr>
        <p:spPr>
          <a:xfrm>
            <a:off x="839789"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6296CFF-3E13-0363-2F08-0B340AEBF47E}"/>
              </a:ext>
            </a:extLst>
          </p:cNvPr>
          <p:cNvSpPr>
            <a:spLocks noGrp="1"/>
          </p:cNvSpPr>
          <p:nvPr>
            <p:ph type="body" idx="1"/>
          </p:nvPr>
        </p:nvSpPr>
        <p:spPr>
          <a:xfrm>
            <a:off x="839791" y="1681163"/>
            <a:ext cx="5157787"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096110F-B2EA-4BFD-C5A9-32084A2699AE}"/>
              </a:ext>
            </a:extLst>
          </p:cNvPr>
          <p:cNvSpPr>
            <a:spLocks noGrp="1"/>
          </p:cNvSpPr>
          <p:nvPr>
            <p:ph sz="half" idx="2"/>
          </p:nvPr>
        </p:nvSpPr>
        <p:spPr>
          <a:xfrm>
            <a:off x="839791" y="2505076"/>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960B177-7861-C3BE-ADA8-355D8044925B}"/>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DCC5A2B-F8D7-7C2F-1F3B-BEF5E21D8EF9}"/>
              </a:ext>
            </a:extLst>
          </p:cNvPr>
          <p:cNvSpPr>
            <a:spLocks noGrp="1"/>
          </p:cNvSpPr>
          <p:nvPr>
            <p:ph sz="quarter" idx="4"/>
          </p:nvPr>
        </p:nvSpPr>
        <p:spPr>
          <a:xfrm>
            <a:off x="6172203" y="2505076"/>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A38DA14-DFEA-A378-F2B8-B883BC2C8DDA}"/>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8" name="Espace réservé du pied de page 7">
            <a:extLst>
              <a:ext uri="{FF2B5EF4-FFF2-40B4-BE49-F238E27FC236}">
                <a16:creationId xmlns:a16="http://schemas.microsoft.com/office/drawing/2014/main" id="{7FECB191-53DB-E733-069D-9515E8F3B92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604487B-4742-667C-F11C-69C7634DE00C}"/>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1463462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C3F968-BB41-9D34-2985-9C333AC1033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91391E3-5FCA-27B0-B5A3-865B156CF54F}"/>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4" name="Espace réservé du pied de page 3">
            <a:extLst>
              <a:ext uri="{FF2B5EF4-FFF2-40B4-BE49-F238E27FC236}">
                <a16:creationId xmlns:a16="http://schemas.microsoft.com/office/drawing/2014/main" id="{A096D231-E412-4629-88A5-A0B29BFA432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55078A95-BEDE-FB19-3561-AAFAAB831AFE}"/>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3662622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D12BED-68DC-DCAC-5E83-7EA5133BF67C}"/>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3" name="Espace réservé du pied de page 2">
            <a:extLst>
              <a:ext uri="{FF2B5EF4-FFF2-40B4-BE49-F238E27FC236}">
                <a16:creationId xmlns:a16="http://schemas.microsoft.com/office/drawing/2014/main" id="{CE03FFC8-145A-F603-9C62-067F4318D0D9}"/>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F2C9A376-F5D6-11EC-6686-EB15308305C8}"/>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359847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B06CAB-7F3A-0D45-C0E6-3F5129448D3E}"/>
              </a:ext>
            </a:extLst>
          </p:cNvPr>
          <p:cNvSpPr>
            <a:spLocks noGrp="1"/>
          </p:cNvSpPr>
          <p:nvPr>
            <p:ph type="title"/>
          </p:nvPr>
        </p:nvSpPr>
        <p:spPr>
          <a:xfrm>
            <a:off x="839791" y="457200"/>
            <a:ext cx="3932236"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368CED3-16E2-991F-3B41-D4409C6BBD18}"/>
              </a:ext>
            </a:extLst>
          </p:cNvPr>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1001DEA-ED0C-ED17-9B22-730949604226}"/>
              </a:ext>
            </a:extLst>
          </p:cNvPr>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CED6F38-A78A-EB66-98CA-59DEAC0AE340}"/>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E35411B3-1E98-A9DE-4C8A-D6A1CAF05BD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3B152EC-92A6-D9FC-A432-BB951CAF1244}"/>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3137453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EEEF5D-11AD-BBD8-4346-F58B7627BAB2}"/>
              </a:ext>
            </a:extLst>
          </p:cNvPr>
          <p:cNvSpPr>
            <a:spLocks noGrp="1"/>
          </p:cNvSpPr>
          <p:nvPr>
            <p:ph type="title"/>
          </p:nvPr>
        </p:nvSpPr>
        <p:spPr>
          <a:xfrm>
            <a:off x="839791" y="457200"/>
            <a:ext cx="3932236"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ECCD398-C8E1-4E49-3568-4C698BDCBC6D}"/>
              </a:ext>
            </a:extLst>
          </p:cNvPr>
          <p:cNvSpPr>
            <a:spLocks noGrp="1"/>
          </p:cNvSpPr>
          <p:nvPr>
            <p:ph type="pic" idx="1"/>
          </p:nvPr>
        </p:nvSpPr>
        <p:spPr>
          <a:xfrm>
            <a:off x="5183190" y="987425"/>
            <a:ext cx="6172201" cy="4873625"/>
          </a:xfrm>
        </p:spPr>
        <p:txBody>
          <a:bodyPr/>
          <a:lstStyle>
            <a:lvl1pPr marL="0" indent="0">
              <a:buNone/>
              <a:defRPr sz="3200"/>
            </a:lvl1pPr>
            <a:lvl2pPr marL="457211" indent="0">
              <a:buNone/>
              <a:defRPr sz="2800"/>
            </a:lvl2pPr>
            <a:lvl3pPr marL="914422" indent="0">
              <a:buNone/>
              <a:defRPr sz="2400"/>
            </a:lvl3pPr>
            <a:lvl4pPr marL="1371635" indent="0">
              <a:buNone/>
              <a:defRPr sz="2000"/>
            </a:lvl4pPr>
            <a:lvl5pPr marL="1828846" indent="0">
              <a:buNone/>
              <a:defRPr sz="2000"/>
            </a:lvl5pPr>
            <a:lvl6pPr marL="2286057" indent="0">
              <a:buNone/>
              <a:defRPr sz="2000"/>
            </a:lvl6pPr>
            <a:lvl7pPr marL="2743268" indent="0">
              <a:buNone/>
              <a:defRPr sz="2000"/>
            </a:lvl7pPr>
            <a:lvl8pPr marL="3200481" indent="0">
              <a:buNone/>
              <a:defRPr sz="2000"/>
            </a:lvl8pPr>
            <a:lvl9pPr marL="3657692" indent="0">
              <a:buNone/>
              <a:defRPr sz="2000"/>
            </a:lvl9pPr>
          </a:lstStyle>
          <a:p>
            <a:endParaRPr lang="fr-FR"/>
          </a:p>
        </p:txBody>
      </p:sp>
      <p:sp>
        <p:nvSpPr>
          <p:cNvPr id="4" name="Espace réservé du texte 3">
            <a:extLst>
              <a:ext uri="{FF2B5EF4-FFF2-40B4-BE49-F238E27FC236}">
                <a16:creationId xmlns:a16="http://schemas.microsoft.com/office/drawing/2014/main" id="{6D1BB356-3AB9-ECCA-0313-469387F20542}"/>
              </a:ext>
            </a:extLst>
          </p:cNvPr>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4B9F6C3-0170-10D1-2B4D-AE0A2F5C6364}"/>
              </a:ext>
            </a:extLst>
          </p:cNvPr>
          <p:cNvSpPr>
            <a:spLocks noGrp="1"/>
          </p:cNvSpPr>
          <p:nvPr>
            <p:ph type="dt" sz="half" idx="10"/>
          </p:nvPr>
        </p:nvSpPr>
        <p:spPr/>
        <p:txBody>
          <a:bodyPr/>
          <a:lstStyle/>
          <a:p>
            <a:fld id="{9A6739FB-FD55-4560-AFBE-B2FC2ABBD760}"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C634EA92-2A81-BFA3-4E65-AB8C5387279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5C28EFC-4F94-D285-3863-CE990C9ABA5D}"/>
              </a:ext>
            </a:extLst>
          </p:cNvPr>
          <p:cNvSpPr>
            <a:spLocks noGrp="1"/>
          </p:cNvSpPr>
          <p:nvPr>
            <p:ph type="sldNum" sz="quarter" idx="12"/>
          </p:nvPr>
        </p:nvSpPr>
        <p:spPr/>
        <p:txBody>
          <a:bodyPr/>
          <a:lstStyle/>
          <a:p>
            <a:fld id="{736913F6-9C26-4C24-8E71-60C98D043893}" type="slidenum">
              <a:rPr lang="fr-FR" smtClean="0"/>
              <a:t>‹N°›</a:t>
            </a:fld>
            <a:endParaRPr lang="fr-FR"/>
          </a:p>
        </p:txBody>
      </p:sp>
    </p:spTree>
    <p:extLst>
      <p:ext uri="{BB962C8B-B14F-4D97-AF65-F5344CB8AC3E}">
        <p14:creationId xmlns:p14="http://schemas.microsoft.com/office/powerpoint/2010/main" val="1006052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4FF9346-0A89-41DD-509B-5E7D1E7DA0F3}"/>
              </a:ext>
            </a:extLst>
          </p:cNvPr>
          <p:cNvSpPr>
            <a:spLocks noGrp="1"/>
          </p:cNvSpPr>
          <p:nvPr>
            <p:ph type="title"/>
          </p:nvPr>
        </p:nvSpPr>
        <p:spPr>
          <a:xfrm>
            <a:off x="838204"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15C099A-EE55-3EA3-917B-2607AA1447ED}"/>
              </a:ext>
            </a:extLst>
          </p:cNvPr>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85BEA42-1469-603A-4AC0-ADED26153447}"/>
              </a:ext>
            </a:extLst>
          </p:cNvPr>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739FB-FD55-4560-AFBE-B2FC2ABBD760}"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9DCD153-3D85-3CB1-6612-CBC254E86A59}"/>
              </a:ext>
            </a:extLst>
          </p:cNvPr>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9898B6F-3698-FF28-5A1D-0C7558D8C546}"/>
              </a:ext>
            </a:extLst>
          </p:cNvPr>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6913F6-9C26-4C24-8E71-60C98D043893}" type="slidenum">
              <a:rPr lang="fr-FR" smtClean="0"/>
              <a:t>‹N°›</a:t>
            </a:fld>
            <a:endParaRPr lang="fr-FR"/>
          </a:p>
        </p:txBody>
      </p:sp>
    </p:spTree>
    <p:extLst>
      <p:ext uri="{BB962C8B-B14F-4D97-AF65-F5344CB8AC3E}">
        <p14:creationId xmlns:p14="http://schemas.microsoft.com/office/powerpoint/2010/main" val="2635691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2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6" indent="-228606" algn="l" defTabSz="914422"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17" indent="-228606" algn="l" defTabSz="91442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6" algn="l" defTabSz="91442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51"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64"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74"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86"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97" indent="-228606"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fr-FR"/>
      </a:defPPr>
      <a:lvl1pPr marL="0" algn="l" defTabSz="914422" rtl="0" eaLnBrk="1" latinLnBrk="0" hangingPunct="1">
        <a:defRPr sz="1801" kern="1200">
          <a:solidFill>
            <a:schemeClr val="tx1"/>
          </a:solidFill>
          <a:latin typeface="+mn-lt"/>
          <a:ea typeface="+mn-ea"/>
          <a:cs typeface="+mn-cs"/>
        </a:defRPr>
      </a:lvl1pPr>
      <a:lvl2pPr marL="457211" algn="l" defTabSz="914422" rtl="0" eaLnBrk="1" latinLnBrk="0" hangingPunct="1">
        <a:defRPr sz="1801" kern="1200">
          <a:solidFill>
            <a:schemeClr val="tx1"/>
          </a:solidFill>
          <a:latin typeface="+mn-lt"/>
          <a:ea typeface="+mn-ea"/>
          <a:cs typeface="+mn-cs"/>
        </a:defRPr>
      </a:lvl2pPr>
      <a:lvl3pPr marL="914422" algn="l" defTabSz="914422" rtl="0" eaLnBrk="1" latinLnBrk="0" hangingPunct="1">
        <a:defRPr sz="1801" kern="1200">
          <a:solidFill>
            <a:schemeClr val="tx1"/>
          </a:solidFill>
          <a:latin typeface="+mn-lt"/>
          <a:ea typeface="+mn-ea"/>
          <a:cs typeface="+mn-cs"/>
        </a:defRPr>
      </a:lvl3pPr>
      <a:lvl4pPr marL="1371635" algn="l" defTabSz="914422" rtl="0" eaLnBrk="1" latinLnBrk="0" hangingPunct="1">
        <a:defRPr sz="1801" kern="1200">
          <a:solidFill>
            <a:schemeClr val="tx1"/>
          </a:solidFill>
          <a:latin typeface="+mn-lt"/>
          <a:ea typeface="+mn-ea"/>
          <a:cs typeface="+mn-cs"/>
        </a:defRPr>
      </a:lvl4pPr>
      <a:lvl5pPr marL="1828846" algn="l" defTabSz="914422" rtl="0" eaLnBrk="1" latinLnBrk="0" hangingPunct="1">
        <a:defRPr sz="1801" kern="1200">
          <a:solidFill>
            <a:schemeClr val="tx1"/>
          </a:solidFill>
          <a:latin typeface="+mn-lt"/>
          <a:ea typeface="+mn-ea"/>
          <a:cs typeface="+mn-cs"/>
        </a:defRPr>
      </a:lvl5pPr>
      <a:lvl6pPr marL="2286057" algn="l" defTabSz="914422" rtl="0" eaLnBrk="1" latinLnBrk="0" hangingPunct="1">
        <a:defRPr sz="1801" kern="1200">
          <a:solidFill>
            <a:schemeClr val="tx1"/>
          </a:solidFill>
          <a:latin typeface="+mn-lt"/>
          <a:ea typeface="+mn-ea"/>
          <a:cs typeface="+mn-cs"/>
        </a:defRPr>
      </a:lvl6pPr>
      <a:lvl7pPr marL="2743268" algn="l" defTabSz="914422" rtl="0" eaLnBrk="1" latinLnBrk="0" hangingPunct="1">
        <a:defRPr sz="1801" kern="1200">
          <a:solidFill>
            <a:schemeClr val="tx1"/>
          </a:solidFill>
          <a:latin typeface="+mn-lt"/>
          <a:ea typeface="+mn-ea"/>
          <a:cs typeface="+mn-cs"/>
        </a:defRPr>
      </a:lvl7pPr>
      <a:lvl8pPr marL="3200481" algn="l" defTabSz="914422" rtl="0" eaLnBrk="1" latinLnBrk="0" hangingPunct="1">
        <a:defRPr sz="1801" kern="1200">
          <a:solidFill>
            <a:schemeClr val="tx1"/>
          </a:solidFill>
          <a:latin typeface="+mn-lt"/>
          <a:ea typeface="+mn-ea"/>
          <a:cs typeface="+mn-cs"/>
        </a:defRPr>
      </a:lvl8pPr>
      <a:lvl9pPr marL="3657692" algn="l" defTabSz="91442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oci&#233;t&#233;-rsf.fr/dp"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uropa.eu/youreurope/business/product-requirements/labels-markings/ce-marking/index_fr.htm"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www.rpcnet.fr/organismes.ph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17">
            <a:extLst>
              <a:ext uri="{FF2B5EF4-FFF2-40B4-BE49-F238E27FC236}">
                <a16:creationId xmlns:a16="http://schemas.microsoft.com/office/drawing/2014/main" id="{1596D7A0-96B9-AD7B-E14C-E62344A8D81A}"/>
              </a:ext>
            </a:extLst>
          </p:cNvPr>
          <p:cNvSpPr txBox="1">
            <a:spLocks/>
          </p:cNvSpPr>
          <p:nvPr/>
        </p:nvSpPr>
        <p:spPr>
          <a:xfrm>
            <a:off x="2182510" y="1156251"/>
            <a:ext cx="5293884" cy="1089986"/>
          </a:xfrm>
          <a:prstGeom prst="rect">
            <a:avLst/>
          </a:prstGeom>
        </p:spPr>
        <p:txBody>
          <a:bodyPr vert="horz" lIns="91440" tIns="45721" rIns="91440" bIns="45721"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defTabSz="512776">
              <a:spcAft>
                <a:spcPts val="2000"/>
              </a:spcAft>
              <a:buFont typeface="Wingdings" panose="05000000000000000000" pitchFamily="2" charset="2"/>
              <a:buChar char="Ø"/>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a:p>
            <a:pPr marL="0" indent="0" defTabSz="512776">
              <a:spcAft>
                <a:spcPts val="2000"/>
              </a:spcAft>
              <a:buNone/>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p:txBody>
      </p:sp>
      <p:sp>
        <p:nvSpPr>
          <p:cNvPr id="6" name="Espace réservé du contenu 17">
            <a:extLst>
              <a:ext uri="{FF2B5EF4-FFF2-40B4-BE49-F238E27FC236}">
                <a16:creationId xmlns:a16="http://schemas.microsoft.com/office/drawing/2014/main" id="{E7BD6EB1-13FC-7619-9E4C-A95CB8A55252}"/>
              </a:ext>
            </a:extLst>
          </p:cNvPr>
          <p:cNvSpPr txBox="1">
            <a:spLocks/>
          </p:cNvSpPr>
          <p:nvPr/>
        </p:nvSpPr>
        <p:spPr>
          <a:xfrm>
            <a:off x="94731" y="269637"/>
            <a:ext cx="6174351" cy="5816962"/>
          </a:xfrm>
          <a:prstGeom prst="rect">
            <a:avLst/>
          </a:prstGeom>
        </p:spPr>
        <p:txBody>
          <a:bodyPr vert="horz" lIns="91440" tIns="45721" rIns="91440" bIns="45721" rtlCol="0">
            <a:normAutofit fontScale="250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Symbole CE et références aux Règlements et Directives</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Deux dernières chiffres de l’année de 1</a:t>
            </a:r>
            <a:r>
              <a:rPr lang="fr-FR" sz="7200" baseline="30000" dirty="0">
                <a:solidFill>
                  <a:prstClr val="black">
                    <a:lumMod val="75000"/>
                    <a:lumOff val="25000"/>
                  </a:prstClr>
                </a:solidFill>
                <a:latin typeface="Gill Sans MT" panose="020B0502020104020203" pitchFamily="34" charset="0"/>
                <a:cs typeface="Segoe UI" panose="020B0502040204020203" pitchFamily="34" charset="0"/>
              </a:rPr>
              <a:t>ère</a:t>
            </a:r>
            <a:r>
              <a:rPr lang="fr-FR" sz="7200" dirty="0">
                <a:solidFill>
                  <a:prstClr val="black">
                    <a:lumMod val="75000"/>
                    <a:lumOff val="25000"/>
                  </a:prstClr>
                </a:solidFill>
                <a:latin typeface="Gill Sans MT" panose="020B0502020104020203" pitchFamily="34" charset="0"/>
                <a:cs typeface="Segoe UI" panose="020B0502040204020203" pitchFamily="34" charset="0"/>
              </a:rPr>
              <a:t> </a:t>
            </a:r>
            <a:r>
              <a:rPr lang="fr-FR" sz="7200">
                <a:solidFill>
                  <a:prstClr val="black">
                    <a:lumMod val="75000"/>
                    <a:lumOff val="25000"/>
                  </a:prstClr>
                </a:solidFill>
                <a:latin typeface="Gill Sans MT" panose="020B0502020104020203" pitchFamily="34" charset="0"/>
                <a:cs typeface="Segoe UI" panose="020B0502040204020203" pitchFamily="34" charset="0"/>
              </a:rPr>
              <a:t>apposition ou de </a:t>
            </a:r>
            <a:r>
              <a:rPr lang="fr-FR" sz="7200" dirty="0">
                <a:solidFill>
                  <a:prstClr val="black">
                    <a:lumMod val="75000"/>
                    <a:lumOff val="25000"/>
                  </a:prstClr>
                </a:solidFill>
                <a:latin typeface="Gill Sans MT" panose="020B0502020104020203" pitchFamily="34" charset="0"/>
                <a:cs typeface="Segoe UI" panose="020B0502040204020203" pitchFamily="34" charset="0"/>
              </a:rPr>
              <a:t>mise en service</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Nom et marque du fabricant</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Adresse du fabricant</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Référence de la </a:t>
            </a:r>
            <a:r>
              <a:rPr lang="fr-FR" sz="7200" dirty="0" err="1">
                <a:solidFill>
                  <a:prstClr val="black">
                    <a:lumMod val="75000"/>
                    <a:lumOff val="25000"/>
                  </a:prstClr>
                </a:solidFill>
                <a:latin typeface="Gill Sans MT" panose="020B0502020104020203" pitchFamily="34" charset="0"/>
                <a:cs typeface="Segoe UI" panose="020B0502040204020203" pitchFamily="34" charset="0"/>
              </a:rPr>
              <a:t>DoP</a:t>
            </a:r>
            <a:endParaRPr lang="fr-FR" sz="7200" dirty="0">
              <a:solidFill>
                <a:prstClr val="black">
                  <a:lumMod val="75000"/>
                  <a:lumOff val="25000"/>
                </a:prstClr>
              </a:solidFill>
              <a:latin typeface="Gill Sans MT" panose="020B0502020104020203" pitchFamily="34" charset="0"/>
              <a:cs typeface="Segoe UI" panose="020B0502040204020203" pitchFamily="34" charset="0"/>
            </a:endParaRP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La référence à l’EN 13241 et nom du produit</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Numéro d’identification de l’organisme notifié</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Usage prévu</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Exemple des caractéristiques essentielles déclarées (voir liste complète p.3)</a:t>
            </a:r>
          </a:p>
          <a:p>
            <a:pPr marL="457211" lvl="1"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 Site web hébergeant la </a:t>
            </a:r>
            <a:r>
              <a:rPr lang="fr-FR" sz="7200" dirty="0" err="1">
                <a:solidFill>
                  <a:prstClr val="black">
                    <a:lumMod val="75000"/>
                    <a:lumOff val="25000"/>
                  </a:prstClr>
                </a:solidFill>
                <a:latin typeface="Gill Sans MT" panose="020B0502020104020203" pitchFamily="34" charset="0"/>
                <a:cs typeface="Segoe UI" panose="020B0502040204020203" pitchFamily="34" charset="0"/>
              </a:rPr>
              <a:t>DoP</a:t>
            </a:r>
            <a:r>
              <a:rPr lang="fr-FR" sz="7200" dirty="0">
                <a:solidFill>
                  <a:prstClr val="black">
                    <a:lumMod val="75000"/>
                    <a:lumOff val="25000"/>
                  </a:prstClr>
                </a:solidFill>
                <a:latin typeface="Gill Sans MT" panose="020B0502020104020203" pitchFamily="34" charset="0"/>
                <a:cs typeface="Segoe UI" panose="020B0502040204020203" pitchFamily="34" charset="0"/>
              </a:rPr>
              <a:t> </a:t>
            </a:r>
          </a:p>
          <a:p>
            <a:pPr defTabSz="512776">
              <a:spcAft>
                <a:spcPts val="2000"/>
              </a:spcAft>
              <a:buFont typeface="Wingdings" panose="05000000000000000000" pitchFamily="2" charset="2"/>
              <a:buChar char="Ø"/>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a:p>
            <a:pPr marL="0" indent="0" defTabSz="512776">
              <a:spcAft>
                <a:spcPts val="2000"/>
              </a:spcAft>
              <a:buNone/>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p:txBody>
      </p:sp>
      <p:pic>
        <p:nvPicPr>
          <p:cNvPr id="7" name="Image 6">
            <a:extLst>
              <a:ext uri="{FF2B5EF4-FFF2-40B4-BE49-F238E27FC236}">
                <a16:creationId xmlns:a16="http://schemas.microsoft.com/office/drawing/2014/main" id="{7FA2EE42-90E3-53A6-1CD9-F2041FF05AFA}"/>
              </a:ext>
            </a:extLst>
          </p:cNvPr>
          <p:cNvPicPr>
            <a:picLocks noChangeAspect="1"/>
          </p:cNvPicPr>
          <p:nvPr/>
        </p:nvPicPr>
        <p:blipFill>
          <a:blip r:embed="rId2"/>
          <a:stretch>
            <a:fillRect/>
          </a:stretch>
        </p:blipFill>
        <p:spPr>
          <a:xfrm>
            <a:off x="8390154" y="616387"/>
            <a:ext cx="1188284" cy="785696"/>
          </a:xfrm>
          <a:prstGeom prst="rect">
            <a:avLst/>
          </a:prstGeom>
        </p:spPr>
      </p:pic>
      <p:sp>
        <p:nvSpPr>
          <p:cNvPr id="8" name="Espace réservé du contenu 17">
            <a:extLst>
              <a:ext uri="{FF2B5EF4-FFF2-40B4-BE49-F238E27FC236}">
                <a16:creationId xmlns:a16="http://schemas.microsoft.com/office/drawing/2014/main" id="{10982734-4021-E120-9E5A-07EF93636269}"/>
              </a:ext>
            </a:extLst>
          </p:cNvPr>
          <p:cNvSpPr txBox="1">
            <a:spLocks/>
          </p:cNvSpPr>
          <p:nvPr/>
        </p:nvSpPr>
        <p:spPr>
          <a:xfrm>
            <a:off x="9225440" y="1484102"/>
            <a:ext cx="861468" cy="521948"/>
          </a:xfrm>
          <a:prstGeom prst="rect">
            <a:avLst/>
          </a:prstGeom>
        </p:spPr>
        <p:txBody>
          <a:bodyPr vert="horz" lIns="91440" tIns="45721" rIns="91440" bIns="45721" rtlCol="0">
            <a:normAutofit fontScale="250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76">
              <a:spcAft>
                <a:spcPts val="2000"/>
              </a:spcAft>
              <a:buNone/>
            </a:pPr>
            <a:r>
              <a:rPr lang="fr-FR" sz="7200" dirty="0">
                <a:solidFill>
                  <a:prstClr val="black">
                    <a:lumMod val="75000"/>
                    <a:lumOff val="25000"/>
                  </a:prstClr>
                </a:solidFill>
                <a:latin typeface="Gill Sans MT" panose="020B0502020104020203" pitchFamily="34" charset="0"/>
                <a:cs typeface="Segoe UI" panose="020B0502040204020203" pitchFamily="34" charset="0"/>
              </a:rPr>
              <a:t>23</a:t>
            </a:r>
          </a:p>
          <a:p>
            <a:pPr defTabSz="512776">
              <a:spcAft>
                <a:spcPts val="2000"/>
              </a:spcAft>
              <a:buFont typeface="Wingdings" panose="05000000000000000000" pitchFamily="2" charset="2"/>
              <a:buChar char="Ø"/>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a:p>
            <a:pPr marL="0" indent="0" defTabSz="512776">
              <a:spcAft>
                <a:spcPts val="2000"/>
              </a:spcAft>
              <a:buNone/>
            </a:pPr>
            <a:endParaRPr lang="fr-FR" sz="2000" dirty="0">
              <a:solidFill>
                <a:prstClr val="black">
                  <a:lumMod val="75000"/>
                  <a:lumOff val="25000"/>
                </a:prstClr>
              </a:solidFill>
              <a:latin typeface="Gill Sans MT" panose="020B0502020104020203" pitchFamily="34" charset="0"/>
              <a:cs typeface="Segoe UI" panose="020B0502040204020203" pitchFamily="34" charset="0"/>
            </a:endParaRPr>
          </a:p>
        </p:txBody>
      </p:sp>
      <p:sp>
        <p:nvSpPr>
          <p:cNvPr id="9" name="ZoneTexte 8">
            <a:extLst>
              <a:ext uri="{FF2B5EF4-FFF2-40B4-BE49-F238E27FC236}">
                <a16:creationId xmlns:a16="http://schemas.microsoft.com/office/drawing/2014/main" id="{66D6E0C1-A96C-2565-695D-88EC2A52645D}"/>
              </a:ext>
            </a:extLst>
          </p:cNvPr>
          <p:cNvSpPr txBox="1"/>
          <p:nvPr/>
        </p:nvSpPr>
        <p:spPr>
          <a:xfrm>
            <a:off x="6634511" y="1952445"/>
            <a:ext cx="4065372" cy="646587"/>
          </a:xfrm>
          <a:prstGeom prst="rect">
            <a:avLst/>
          </a:prstGeom>
          <a:noFill/>
        </p:spPr>
        <p:txBody>
          <a:bodyPr wrap="square" rtlCol="0">
            <a:spAutoFit/>
          </a:bodyPr>
          <a:lstStyle/>
          <a:p>
            <a:r>
              <a:rPr lang="fr-FR" sz="1801" dirty="0">
                <a:solidFill>
                  <a:srgbClr val="222222"/>
                </a:solidFill>
                <a:latin typeface="Gill Sans MT" panose="020B0502020104020203" pitchFamily="34" charset="0"/>
              </a:rPr>
              <a:t>XXXXX</a:t>
            </a:r>
            <a:br>
              <a:rPr lang="fr-FR" sz="1801" dirty="0">
                <a:solidFill>
                  <a:srgbClr val="222222"/>
                </a:solidFill>
                <a:latin typeface="Gill Sans MT" panose="020B0502020104020203" pitchFamily="34" charset="0"/>
              </a:rPr>
            </a:br>
            <a:r>
              <a:rPr lang="fr-FR" sz="1801" dirty="0">
                <a:solidFill>
                  <a:srgbClr val="222222"/>
                </a:solidFill>
                <a:latin typeface="Gill Sans MT" panose="020B0502020104020203" pitchFamily="34" charset="0"/>
              </a:rPr>
              <a:t>n° XX, rue, CP</a:t>
            </a:r>
            <a:endParaRPr lang="fr-FR" sz="1801" dirty="0">
              <a:latin typeface="Gill Sans MT" panose="020B0502020104020203" pitchFamily="34" charset="0"/>
            </a:endParaRPr>
          </a:p>
        </p:txBody>
      </p:sp>
      <p:sp>
        <p:nvSpPr>
          <p:cNvPr id="10" name="ZoneTexte 9">
            <a:extLst>
              <a:ext uri="{FF2B5EF4-FFF2-40B4-BE49-F238E27FC236}">
                <a16:creationId xmlns:a16="http://schemas.microsoft.com/office/drawing/2014/main" id="{1600345C-CAEE-20C3-228C-01D6EDEEF9E3}"/>
              </a:ext>
            </a:extLst>
          </p:cNvPr>
          <p:cNvSpPr txBox="1"/>
          <p:nvPr/>
        </p:nvSpPr>
        <p:spPr>
          <a:xfrm>
            <a:off x="6622948" y="2808658"/>
            <a:ext cx="3228908" cy="369460"/>
          </a:xfrm>
          <a:prstGeom prst="rect">
            <a:avLst/>
          </a:prstGeom>
          <a:noFill/>
        </p:spPr>
        <p:txBody>
          <a:bodyPr wrap="square" rtlCol="0">
            <a:spAutoFit/>
          </a:bodyPr>
          <a:lstStyle/>
          <a:p>
            <a:r>
              <a:rPr lang="fr-FR" sz="1801" dirty="0">
                <a:solidFill>
                  <a:srgbClr val="222222"/>
                </a:solidFill>
                <a:latin typeface="Gill Sans MT" panose="020B0502020104020203" pitchFamily="34" charset="0"/>
              </a:rPr>
              <a:t>12345 – AAAA - #####</a:t>
            </a:r>
            <a:endParaRPr lang="fr-FR" sz="1801" dirty="0">
              <a:latin typeface="Gill Sans MT" panose="020B0502020104020203" pitchFamily="34" charset="0"/>
            </a:endParaRPr>
          </a:p>
        </p:txBody>
      </p:sp>
      <p:sp>
        <p:nvSpPr>
          <p:cNvPr id="11" name="ZoneTexte 10">
            <a:extLst>
              <a:ext uri="{FF2B5EF4-FFF2-40B4-BE49-F238E27FC236}">
                <a16:creationId xmlns:a16="http://schemas.microsoft.com/office/drawing/2014/main" id="{0B078AB6-8E82-58A5-ADC0-AA47C33470F6}"/>
              </a:ext>
            </a:extLst>
          </p:cNvPr>
          <p:cNvSpPr txBox="1"/>
          <p:nvPr/>
        </p:nvSpPr>
        <p:spPr>
          <a:xfrm>
            <a:off x="6634512" y="3276950"/>
            <a:ext cx="3228908" cy="646587"/>
          </a:xfrm>
          <a:prstGeom prst="rect">
            <a:avLst/>
          </a:prstGeom>
          <a:noFill/>
        </p:spPr>
        <p:txBody>
          <a:bodyPr wrap="square" rtlCol="0">
            <a:spAutoFit/>
          </a:bodyPr>
          <a:lstStyle/>
          <a:p>
            <a:r>
              <a:rPr lang="fr-FR" sz="1801" dirty="0">
                <a:solidFill>
                  <a:srgbClr val="222222"/>
                </a:solidFill>
                <a:latin typeface="Gill Sans MT" panose="020B0502020104020203" pitchFamily="34" charset="0"/>
              </a:rPr>
              <a:t>EN 13241+A2, porte XXXX</a:t>
            </a:r>
            <a:br>
              <a:rPr lang="fr-FR" sz="1801" dirty="0">
                <a:solidFill>
                  <a:srgbClr val="222222"/>
                </a:solidFill>
                <a:latin typeface="Gill Sans MT" panose="020B0502020104020203" pitchFamily="34" charset="0"/>
              </a:rPr>
            </a:br>
            <a:r>
              <a:rPr lang="fr-FR" sz="1801" dirty="0">
                <a:solidFill>
                  <a:srgbClr val="222222"/>
                </a:solidFill>
                <a:latin typeface="Gill Sans MT" panose="020B0502020104020203" pitchFamily="34" charset="0"/>
              </a:rPr>
              <a:t>Organisme notifié XXXX</a:t>
            </a:r>
            <a:endParaRPr lang="fr-FR" sz="1801" dirty="0">
              <a:latin typeface="Gill Sans MT" panose="020B0502020104020203" pitchFamily="34" charset="0"/>
            </a:endParaRPr>
          </a:p>
        </p:txBody>
      </p:sp>
      <p:sp>
        <p:nvSpPr>
          <p:cNvPr id="12" name="ZoneTexte 11">
            <a:extLst>
              <a:ext uri="{FF2B5EF4-FFF2-40B4-BE49-F238E27FC236}">
                <a16:creationId xmlns:a16="http://schemas.microsoft.com/office/drawing/2014/main" id="{B3EFBD92-D47F-CBDD-D7AE-A97959939A21}"/>
              </a:ext>
            </a:extLst>
          </p:cNvPr>
          <p:cNvSpPr txBox="1"/>
          <p:nvPr/>
        </p:nvSpPr>
        <p:spPr>
          <a:xfrm>
            <a:off x="6609797" y="4121273"/>
            <a:ext cx="4528465" cy="369460"/>
          </a:xfrm>
          <a:prstGeom prst="rect">
            <a:avLst/>
          </a:prstGeom>
          <a:noFill/>
        </p:spPr>
        <p:txBody>
          <a:bodyPr wrap="square" rtlCol="0">
            <a:spAutoFit/>
          </a:bodyPr>
          <a:lstStyle/>
          <a:p>
            <a:r>
              <a:rPr lang="fr-FR" sz="1801" dirty="0">
                <a:solidFill>
                  <a:srgbClr val="222222"/>
                </a:solidFill>
                <a:latin typeface="Gill Sans MT" panose="020B0502020104020203" pitchFamily="34" charset="0"/>
              </a:rPr>
              <a:t>Exemple : Porte motorisée extérieure</a:t>
            </a:r>
            <a:endParaRPr lang="fr-FR" sz="1801" dirty="0">
              <a:latin typeface="Gill Sans MT" panose="020B0502020104020203" pitchFamily="34" charset="0"/>
            </a:endParaRPr>
          </a:p>
        </p:txBody>
      </p:sp>
      <p:sp>
        <p:nvSpPr>
          <p:cNvPr id="13" name="ZoneTexte 12">
            <a:extLst>
              <a:ext uri="{FF2B5EF4-FFF2-40B4-BE49-F238E27FC236}">
                <a16:creationId xmlns:a16="http://schemas.microsoft.com/office/drawing/2014/main" id="{6231CCE8-3099-1957-EAC3-B6CED00E4364}"/>
              </a:ext>
            </a:extLst>
          </p:cNvPr>
          <p:cNvSpPr txBox="1"/>
          <p:nvPr/>
        </p:nvSpPr>
        <p:spPr>
          <a:xfrm>
            <a:off x="6612089" y="4497172"/>
            <a:ext cx="5498326" cy="2032223"/>
          </a:xfrm>
          <a:prstGeom prst="rect">
            <a:avLst/>
          </a:prstGeom>
          <a:noFill/>
        </p:spPr>
        <p:txBody>
          <a:bodyPr wrap="square" rtlCol="0">
            <a:spAutoFit/>
          </a:bodyPr>
          <a:lstStyle/>
          <a:p>
            <a:r>
              <a:rPr lang="fr-FR" sz="1801" b="1" dirty="0">
                <a:solidFill>
                  <a:srgbClr val="222222"/>
                </a:solidFill>
                <a:latin typeface="Gill Sans MT" panose="020B0502020104020203" pitchFamily="34" charset="0"/>
              </a:rPr>
              <a:t>Etanchéité à l’eau		     [Classe ]</a:t>
            </a:r>
          </a:p>
          <a:p>
            <a:r>
              <a:rPr lang="fr-FR" sz="1801" b="1" dirty="0">
                <a:solidFill>
                  <a:srgbClr val="222222"/>
                </a:solidFill>
                <a:latin typeface="Gill Sans MT" panose="020B0502020104020203" pitchFamily="34" charset="0"/>
              </a:rPr>
              <a:t>Résistance à la charge due du vent     [Classe ]</a:t>
            </a:r>
            <a:br>
              <a:rPr lang="fr-FR" sz="1801" b="1" dirty="0">
                <a:solidFill>
                  <a:srgbClr val="222222"/>
                </a:solidFill>
                <a:latin typeface="Gill Sans MT" panose="020B0502020104020203" pitchFamily="34" charset="0"/>
              </a:rPr>
            </a:br>
            <a:r>
              <a:rPr lang="fr-FR" sz="1801" b="1" dirty="0">
                <a:solidFill>
                  <a:srgbClr val="222222"/>
                </a:solidFill>
                <a:latin typeface="Gill Sans MT" panose="020B0502020104020203" pitchFamily="34" charset="0"/>
              </a:rPr>
              <a:t>Perméabilité à l’air		     [Classe ]</a:t>
            </a:r>
          </a:p>
          <a:p>
            <a:r>
              <a:rPr lang="fr-FR" sz="1801" b="1" dirty="0">
                <a:solidFill>
                  <a:srgbClr val="222222"/>
                </a:solidFill>
                <a:latin typeface="Gill Sans MT" panose="020B0502020104020203" pitchFamily="34" charset="0"/>
              </a:rPr>
              <a:t>Résistance thermique		     [U = 1,6]</a:t>
            </a:r>
            <a:br>
              <a:rPr lang="fr-FR" sz="1801" b="1" dirty="0">
                <a:solidFill>
                  <a:srgbClr val="222222"/>
                </a:solidFill>
                <a:latin typeface="Gill Sans MT" panose="020B0502020104020203" pitchFamily="34" charset="0"/>
              </a:rPr>
            </a:br>
            <a:r>
              <a:rPr lang="fr-FR" sz="1801" b="1" dirty="0">
                <a:solidFill>
                  <a:srgbClr val="222222"/>
                </a:solidFill>
                <a:latin typeface="Gill Sans MT" panose="020B0502020104020203" pitchFamily="34" charset="0"/>
              </a:rPr>
              <a:t>….</a:t>
            </a:r>
          </a:p>
          <a:p>
            <a:r>
              <a:rPr lang="fr-FR" sz="1801" b="1" dirty="0">
                <a:solidFill>
                  <a:srgbClr val="222222"/>
                </a:solidFill>
                <a:latin typeface="Gill Sans MT" panose="020B0502020104020203" pitchFamily="34" charset="0"/>
              </a:rPr>
              <a:t>Autres caractéristiques n’ayant pas de valeur : voir la </a:t>
            </a:r>
            <a:r>
              <a:rPr lang="fr-FR" sz="1801" b="1" dirty="0" err="1">
                <a:solidFill>
                  <a:srgbClr val="222222"/>
                </a:solidFill>
                <a:latin typeface="Gill Sans MT" panose="020B0502020104020203" pitchFamily="34" charset="0"/>
              </a:rPr>
              <a:t>DoP</a:t>
            </a:r>
            <a:endParaRPr lang="fr-FR" sz="1801" b="1" dirty="0">
              <a:latin typeface="Gill Sans MT" panose="020B0502020104020203" pitchFamily="34" charset="0"/>
            </a:endParaRPr>
          </a:p>
        </p:txBody>
      </p:sp>
      <p:sp>
        <p:nvSpPr>
          <p:cNvPr id="14" name="Rectangle 13">
            <a:extLst>
              <a:ext uri="{FF2B5EF4-FFF2-40B4-BE49-F238E27FC236}">
                <a16:creationId xmlns:a16="http://schemas.microsoft.com/office/drawing/2014/main" id="{C9276081-4DBF-75A0-6104-05BB41066940}"/>
              </a:ext>
            </a:extLst>
          </p:cNvPr>
          <p:cNvSpPr/>
          <p:nvPr/>
        </p:nvSpPr>
        <p:spPr>
          <a:xfrm>
            <a:off x="6437872" y="507661"/>
            <a:ext cx="5659396" cy="622574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1"/>
          </a:p>
        </p:txBody>
      </p:sp>
      <p:sp>
        <p:nvSpPr>
          <p:cNvPr id="15" name="ZoneTexte 14">
            <a:extLst>
              <a:ext uri="{FF2B5EF4-FFF2-40B4-BE49-F238E27FC236}">
                <a16:creationId xmlns:a16="http://schemas.microsoft.com/office/drawing/2014/main" id="{257D4C22-3C06-020B-E6BF-67A24D85C32C}"/>
              </a:ext>
            </a:extLst>
          </p:cNvPr>
          <p:cNvSpPr txBox="1"/>
          <p:nvPr/>
        </p:nvSpPr>
        <p:spPr>
          <a:xfrm>
            <a:off x="8394357" y="6269183"/>
            <a:ext cx="2346523" cy="369460"/>
          </a:xfrm>
          <a:prstGeom prst="rect">
            <a:avLst/>
          </a:prstGeom>
          <a:noFill/>
        </p:spPr>
        <p:txBody>
          <a:bodyPr wrap="square" rtlCol="0">
            <a:spAutoFit/>
          </a:bodyPr>
          <a:lstStyle/>
          <a:p>
            <a:r>
              <a:rPr lang="fr-FR" sz="1801" dirty="0">
                <a:solidFill>
                  <a:srgbClr val="222222"/>
                </a:solidFill>
                <a:latin typeface="Gill Sans MT" panose="020B0502020104020203" pitchFamily="34" charset="0"/>
                <a:hlinkClick r:id="rId3"/>
              </a:rPr>
              <a:t>www. xxxxxxxx.fr/</a:t>
            </a:r>
            <a:r>
              <a:rPr lang="fr-FR" sz="1801" dirty="0" err="1">
                <a:solidFill>
                  <a:srgbClr val="222222"/>
                </a:solidFill>
                <a:latin typeface="Gill Sans MT" panose="020B0502020104020203" pitchFamily="34" charset="0"/>
                <a:hlinkClick r:id="rId3"/>
              </a:rPr>
              <a:t>dp</a:t>
            </a:r>
            <a:r>
              <a:rPr lang="fr-FR" sz="1801" dirty="0">
                <a:solidFill>
                  <a:srgbClr val="222222"/>
                </a:solidFill>
                <a:latin typeface="Gill Sans MT" panose="020B0502020104020203" pitchFamily="34" charset="0"/>
              </a:rPr>
              <a:t> </a:t>
            </a:r>
            <a:endParaRPr lang="fr-FR" sz="1801" dirty="0">
              <a:latin typeface="Gill Sans MT" panose="020B0502020104020203" pitchFamily="34" charset="0"/>
            </a:endParaRPr>
          </a:p>
        </p:txBody>
      </p:sp>
      <p:sp>
        <p:nvSpPr>
          <p:cNvPr id="16" name="Ellipse 15">
            <a:extLst>
              <a:ext uri="{FF2B5EF4-FFF2-40B4-BE49-F238E27FC236}">
                <a16:creationId xmlns:a16="http://schemas.microsoft.com/office/drawing/2014/main" id="{055DD921-BAD9-E3DF-CF0F-63CA654A80F4}"/>
              </a:ext>
            </a:extLst>
          </p:cNvPr>
          <p:cNvSpPr/>
          <p:nvPr/>
        </p:nvSpPr>
        <p:spPr>
          <a:xfrm>
            <a:off x="10833837" y="851151"/>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1</a:t>
            </a:r>
          </a:p>
        </p:txBody>
      </p:sp>
      <p:sp>
        <p:nvSpPr>
          <p:cNvPr id="29" name="Ellipse 28">
            <a:extLst>
              <a:ext uri="{FF2B5EF4-FFF2-40B4-BE49-F238E27FC236}">
                <a16:creationId xmlns:a16="http://schemas.microsoft.com/office/drawing/2014/main" id="{31359663-82B3-AF77-5DB0-4869706D3C7B}"/>
              </a:ext>
            </a:extLst>
          </p:cNvPr>
          <p:cNvSpPr/>
          <p:nvPr/>
        </p:nvSpPr>
        <p:spPr>
          <a:xfrm>
            <a:off x="9655542" y="1476886"/>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2</a:t>
            </a:r>
          </a:p>
        </p:txBody>
      </p:sp>
      <p:sp>
        <p:nvSpPr>
          <p:cNvPr id="30" name="Ellipse 29">
            <a:extLst>
              <a:ext uri="{FF2B5EF4-FFF2-40B4-BE49-F238E27FC236}">
                <a16:creationId xmlns:a16="http://schemas.microsoft.com/office/drawing/2014/main" id="{FFD9FD52-6421-C3D3-AB43-82C195501935}"/>
              </a:ext>
            </a:extLst>
          </p:cNvPr>
          <p:cNvSpPr/>
          <p:nvPr/>
        </p:nvSpPr>
        <p:spPr>
          <a:xfrm>
            <a:off x="8170867" y="1976319"/>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3</a:t>
            </a:r>
          </a:p>
        </p:txBody>
      </p:sp>
      <p:sp>
        <p:nvSpPr>
          <p:cNvPr id="31" name="Ellipse 30">
            <a:extLst>
              <a:ext uri="{FF2B5EF4-FFF2-40B4-BE49-F238E27FC236}">
                <a16:creationId xmlns:a16="http://schemas.microsoft.com/office/drawing/2014/main" id="{68718BEB-0951-F26C-D6A2-B3B45B801650}"/>
              </a:ext>
            </a:extLst>
          </p:cNvPr>
          <p:cNvSpPr/>
          <p:nvPr/>
        </p:nvSpPr>
        <p:spPr>
          <a:xfrm>
            <a:off x="8179751" y="2302208"/>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4</a:t>
            </a:r>
          </a:p>
        </p:txBody>
      </p:sp>
      <p:sp>
        <p:nvSpPr>
          <p:cNvPr id="32" name="Ellipse 31">
            <a:extLst>
              <a:ext uri="{FF2B5EF4-FFF2-40B4-BE49-F238E27FC236}">
                <a16:creationId xmlns:a16="http://schemas.microsoft.com/office/drawing/2014/main" id="{A913F20A-5B74-2546-EEC5-9D3275402501}"/>
              </a:ext>
            </a:extLst>
          </p:cNvPr>
          <p:cNvSpPr/>
          <p:nvPr/>
        </p:nvSpPr>
        <p:spPr>
          <a:xfrm>
            <a:off x="9476921" y="2857702"/>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5</a:t>
            </a:r>
          </a:p>
        </p:txBody>
      </p:sp>
      <p:sp>
        <p:nvSpPr>
          <p:cNvPr id="33" name="Ellipse 32">
            <a:extLst>
              <a:ext uri="{FF2B5EF4-FFF2-40B4-BE49-F238E27FC236}">
                <a16:creationId xmlns:a16="http://schemas.microsoft.com/office/drawing/2014/main" id="{5A7E2CB0-FE14-5BD6-4D6B-12727C620419}"/>
              </a:ext>
            </a:extLst>
          </p:cNvPr>
          <p:cNvSpPr/>
          <p:nvPr/>
        </p:nvSpPr>
        <p:spPr>
          <a:xfrm>
            <a:off x="9464763" y="3299338"/>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6</a:t>
            </a:r>
          </a:p>
        </p:txBody>
      </p:sp>
      <p:sp>
        <p:nvSpPr>
          <p:cNvPr id="34" name="Ellipse 33">
            <a:extLst>
              <a:ext uri="{FF2B5EF4-FFF2-40B4-BE49-F238E27FC236}">
                <a16:creationId xmlns:a16="http://schemas.microsoft.com/office/drawing/2014/main" id="{2648B8A2-92B9-46FC-C4C4-1096B897A27D}"/>
              </a:ext>
            </a:extLst>
          </p:cNvPr>
          <p:cNvSpPr/>
          <p:nvPr/>
        </p:nvSpPr>
        <p:spPr>
          <a:xfrm>
            <a:off x="9464224" y="3635291"/>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7</a:t>
            </a:r>
          </a:p>
        </p:txBody>
      </p:sp>
      <p:sp>
        <p:nvSpPr>
          <p:cNvPr id="35" name="Ellipse 34">
            <a:extLst>
              <a:ext uri="{FF2B5EF4-FFF2-40B4-BE49-F238E27FC236}">
                <a16:creationId xmlns:a16="http://schemas.microsoft.com/office/drawing/2014/main" id="{03D5552B-A019-468A-4B8A-E7A925707C56}"/>
              </a:ext>
            </a:extLst>
          </p:cNvPr>
          <p:cNvSpPr/>
          <p:nvPr/>
        </p:nvSpPr>
        <p:spPr>
          <a:xfrm>
            <a:off x="10903140" y="4177785"/>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8</a:t>
            </a:r>
          </a:p>
        </p:txBody>
      </p:sp>
      <p:sp>
        <p:nvSpPr>
          <p:cNvPr id="36" name="Ellipse 35">
            <a:extLst>
              <a:ext uri="{FF2B5EF4-FFF2-40B4-BE49-F238E27FC236}">
                <a16:creationId xmlns:a16="http://schemas.microsoft.com/office/drawing/2014/main" id="{CCA8A6C4-89F6-BE1A-CACD-7C05AEF0498A}"/>
              </a:ext>
            </a:extLst>
          </p:cNvPr>
          <p:cNvSpPr/>
          <p:nvPr/>
        </p:nvSpPr>
        <p:spPr>
          <a:xfrm>
            <a:off x="11718212" y="4827280"/>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9</a:t>
            </a:r>
          </a:p>
        </p:txBody>
      </p:sp>
      <p:sp>
        <p:nvSpPr>
          <p:cNvPr id="37" name="ZoneTexte 36">
            <a:extLst>
              <a:ext uri="{FF2B5EF4-FFF2-40B4-BE49-F238E27FC236}">
                <a16:creationId xmlns:a16="http://schemas.microsoft.com/office/drawing/2014/main" id="{7961B11D-CCEC-143F-DC82-FD1E738EC5F0}"/>
              </a:ext>
            </a:extLst>
          </p:cNvPr>
          <p:cNvSpPr txBox="1"/>
          <p:nvPr/>
        </p:nvSpPr>
        <p:spPr>
          <a:xfrm>
            <a:off x="9529970" y="616387"/>
            <a:ext cx="1303867" cy="830997"/>
          </a:xfrm>
          <a:prstGeom prst="rect">
            <a:avLst/>
          </a:prstGeom>
          <a:noFill/>
        </p:spPr>
        <p:txBody>
          <a:bodyPr wrap="square" rtlCol="0">
            <a:spAutoFit/>
          </a:bodyPr>
          <a:lstStyle/>
          <a:p>
            <a:r>
              <a:rPr lang="fr-FR" sz="1600" dirty="0">
                <a:solidFill>
                  <a:srgbClr val="222222"/>
                </a:solidFill>
                <a:latin typeface="Gill Sans MT" panose="020B0502020104020203" pitchFamily="34" charset="0"/>
              </a:rPr>
              <a:t>305/2011/UE</a:t>
            </a:r>
            <a:br>
              <a:rPr lang="fr-FR" sz="1600" dirty="0">
                <a:solidFill>
                  <a:srgbClr val="222222"/>
                </a:solidFill>
                <a:latin typeface="Gill Sans MT" panose="020B0502020104020203" pitchFamily="34" charset="0"/>
              </a:rPr>
            </a:br>
            <a:r>
              <a:rPr lang="fr-FR" sz="1600" dirty="0">
                <a:solidFill>
                  <a:srgbClr val="222222"/>
                </a:solidFill>
                <a:latin typeface="Gill Sans MT" panose="020B0502020104020203" pitchFamily="34" charset="0"/>
              </a:rPr>
              <a:t>2006/42/CE</a:t>
            </a:r>
            <a:br>
              <a:rPr lang="fr-FR" sz="1600" dirty="0">
                <a:solidFill>
                  <a:srgbClr val="222222"/>
                </a:solidFill>
                <a:latin typeface="Gill Sans MT" panose="020B0502020104020203" pitchFamily="34" charset="0"/>
              </a:rPr>
            </a:br>
            <a:r>
              <a:rPr lang="fr-FR" sz="1600" dirty="0">
                <a:solidFill>
                  <a:srgbClr val="222222"/>
                </a:solidFill>
                <a:latin typeface="Gill Sans MT" panose="020B0502020104020203" pitchFamily="34" charset="0"/>
              </a:rPr>
              <a:t>2014/30/UE</a:t>
            </a:r>
            <a:endParaRPr lang="fr-FR" sz="1600" dirty="0">
              <a:latin typeface="Gill Sans MT" panose="020B0502020104020203" pitchFamily="34" charset="0"/>
            </a:endParaRPr>
          </a:p>
        </p:txBody>
      </p:sp>
      <p:sp>
        <p:nvSpPr>
          <p:cNvPr id="38" name="Ellipse 37">
            <a:extLst>
              <a:ext uri="{FF2B5EF4-FFF2-40B4-BE49-F238E27FC236}">
                <a16:creationId xmlns:a16="http://schemas.microsoft.com/office/drawing/2014/main" id="{A4008D8E-0715-07A6-896F-DF6958170C05}"/>
              </a:ext>
            </a:extLst>
          </p:cNvPr>
          <p:cNvSpPr/>
          <p:nvPr/>
        </p:nvSpPr>
        <p:spPr>
          <a:xfrm>
            <a:off x="145763" y="314950"/>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1</a:t>
            </a:r>
          </a:p>
        </p:txBody>
      </p:sp>
      <p:sp>
        <p:nvSpPr>
          <p:cNvPr id="39" name="Ellipse 38">
            <a:extLst>
              <a:ext uri="{FF2B5EF4-FFF2-40B4-BE49-F238E27FC236}">
                <a16:creationId xmlns:a16="http://schemas.microsoft.com/office/drawing/2014/main" id="{B228FC86-F625-FD00-0CB0-F88B57A3A0A8}"/>
              </a:ext>
            </a:extLst>
          </p:cNvPr>
          <p:cNvSpPr/>
          <p:nvPr/>
        </p:nvSpPr>
        <p:spPr>
          <a:xfrm>
            <a:off x="145763" y="881082"/>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2</a:t>
            </a:r>
          </a:p>
        </p:txBody>
      </p:sp>
      <p:sp>
        <p:nvSpPr>
          <p:cNvPr id="40" name="Ellipse 39">
            <a:extLst>
              <a:ext uri="{FF2B5EF4-FFF2-40B4-BE49-F238E27FC236}">
                <a16:creationId xmlns:a16="http://schemas.microsoft.com/office/drawing/2014/main" id="{3E134652-5F91-E598-82BA-CDEF46DB1DD7}"/>
              </a:ext>
            </a:extLst>
          </p:cNvPr>
          <p:cNvSpPr/>
          <p:nvPr/>
        </p:nvSpPr>
        <p:spPr>
          <a:xfrm>
            <a:off x="145763" y="1737323"/>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3</a:t>
            </a:r>
          </a:p>
        </p:txBody>
      </p:sp>
      <p:sp>
        <p:nvSpPr>
          <p:cNvPr id="41" name="Ellipse 40">
            <a:extLst>
              <a:ext uri="{FF2B5EF4-FFF2-40B4-BE49-F238E27FC236}">
                <a16:creationId xmlns:a16="http://schemas.microsoft.com/office/drawing/2014/main" id="{01263885-27DE-4061-3FA5-2386D232E18D}"/>
              </a:ext>
            </a:extLst>
          </p:cNvPr>
          <p:cNvSpPr/>
          <p:nvPr/>
        </p:nvSpPr>
        <p:spPr>
          <a:xfrm>
            <a:off x="145763" y="2331531"/>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4</a:t>
            </a:r>
          </a:p>
        </p:txBody>
      </p:sp>
      <p:sp>
        <p:nvSpPr>
          <p:cNvPr id="42" name="Ellipse 41">
            <a:extLst>
              <a:ext uri="{FF2B5EF4-FFF2-40B4-BE49-F238E27FC236}">
                <a16:creationId xmlns:a16="http://schemas.microsoft.com/office/drawing/2014/main" id="{DE5F5F2A-BA9F-D469-C6B9-9BE924B1A970}"/>
              </a:ext>
            </a:extLst>
          </p:cNvPr>
          <p:cNvSpPr/>
          <p:nvPr/>
        </p:nvSpPr>
        <p:spPr>
          <a:xfrm>
            <a:off x="145763" y="2967342"/>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5</a:t>
            </a:r>
          </a:p>
        </p:txBody>
      </p:sp>
      <p:sp>
        <p:nvSpPr>
          <p:cNvPr id="43" name="Ellipse 42">
            <a:extLst>
              <a:ext uri="{FF2B5EF4-FFF2-40B4-BE49-F238E27FC236}">
                <a16:creationId xmlns:a16="http://schemas.microsoft.com/office/drawing/2014/main" id="{341C7C8B-AEAD-A77B-1265-91A0BF4B9F82}"/>
              </a:ext>
            </a:extLst>
          </p:cNvPr>
          <p:cNvSpPr/>
          <p:nvPr/>
        </p:nvSpPr>
        <p:spPr>
          <a:xfrm>
            <a:off x="145763" y="3565258"/>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6</a:t>
            </a:r>
          </a:p>
        </p:txBody>
      </p:sp>
      <p:sp>
        <p:nvSpPr>
          <p:cNvPr id="44" name="Ellipse 43">
            <a:extLst>
              <a:ext uri="{FF2B5EF4-FFF2-40B4-BE49-F238E27FC236}">
                <a16:creationId xmlns:a16="http://schemas.microsoft.com/office/drawing/2014/main" id="{29C16BF7-3A24-5488-14F8-ADEBBAE2E761}"/>
              </a:ext>
            </a:extLst>
          </p:cNvPr>
          <p:cNvSpPr/>
          <p:nvPr/>
        </p:nvSpPr>
        <p:spPr>
          <a:xfrm>
            <a:off x="145763" y="4180603"/>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7</a:t>
            </a:r>
          </a:p>
        </p:txBody>
      </p:sp>
      <p:sp>
        <p:nvSpPr>
          <p:cNvPr id="45" name="Ellipse 44">
            <a:extLst>
              <a:ext uri="{FF2B5EF4-FFF2-40B4-BE49-F238E27FC236}">
                <a16:creationId xmlns:a16="http://schemas.microsoft.com/office/drawing/2014/main" id="{EB6D087D-AE27-511A-8E11-86BC6B07D788}"/>
              </a:ext>
            </a:extLst>
          </p:cNvPr>
          <p:cNvSpPr/>
          <p:nvPr/>
        </p:nvSpPr>
        <p:spPr>
          <a:xfrm>
            <a:off x="145763" y="4802270"/>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8</a:t>
            </a:r>
          </a:p>
        </p:txBody>
      </p:sp>
      <p:sp>
        <p:nvSpPr>
          <p:cNvPr id="46" name="Ellipse 45">
            <a:extLst>
              <a:ext uri="{FF2B5EF4-FFF2-40B4-BE49-F238E27FC236}">
                <a16:creationId xmlns:a16="http://schemas.microsoft.com/office/drawing/2014/main" id="{AADAA31D-15E2-4AF3-5D2A-776B0A1354C7}"/>
              </a:ext>
            </a:extLst>
          </p:cNvPr>
          <p:cNvSpPr/>
          <p:nvPr/>
        </p:nvSpPr>
        <p:spPr>
          <a:xfrm>
            <a:off x="145763" y="5409698"/>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9</a:t>
            </a:r>
          </a:p>
        </p:txBody>
      </p:sp>
      <p:sp>
        <p:nvSpPr>
          <p:cNvPr id="49" name="Ellipse 48">
            <a:extLst>
              <a:ext uri="{FF2B5EF4-FFF2-40B4-BE49-F238E27FC236}">
                <a16:creationId xmlns:a16="http://schemas.microsoft.com/office/drawing/2014/main" id="{BFFD5A24-1DDD-D1F3-1CF6-F331876D5785}"/>
              </a:ext>
            </a:extLst>
          </p:cNvPr>
          <p:cNvSpPr/>
          <p:nvPr/>
        </p:nvSpPr>
        <p:spPr>
          <a:xfrm>
            <a:off x="130528" y="6250283"/>
            <a:ext cx="262577"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50" name="ZoneTexte 49">
            <a:extLst>
              <a:ext uri="{FF2B5EF4-FFF2-40B4-BE49-F238E27FC236}">
                <a16:creationId xmlns:a16="http://schemas.microsoft.com/office/drawing/2014/main" id="{120B59F5-1D96-A482-F3FC-D3A570652DEF}"/>
              </a:ext>
            </a:extLst>
          </p:cNvPr>
          <p:cNvSpPr txBox="1"/>
          <p:nvPr/>
        </p:nvSpPr>
        <p:spPr>
          <a:xfrm>
            <a:off x="94732" y="6252396"/>
            <a:ext cx="474687" cy="276999"/>
          </a:xfrm>
          <a:prstGeom prst="rect">
            <a:avLst/>
          </a:prstGeom>
          <a:noFill/>
        </p:spPr>
        <p:txBody>
          <a:bodyPr wrap="square" rtlCol="0">
            <a:spAutoFit/>
          </a:bodyPr>
          <a:lstStyle/>
          <a:p>
            <a:r>
              <a:rPr lang="fr-FR" sz="1200" dirty="0">
                <a:solidFill>
                  <a:schemeClr val="bg1"/>
                </a:solidFill>
              </a:rPr>
              <a:t>10</a:t>
            </a:r>
          </a:p>
        </p:txBody>
      </p:sp>
      <p:sp>
        <p:nvSpPr>
          <p:cNvPr id="51" name="Ellipse 50">
            <a:extLst>
              <a:ext uri="{FF2B5EF4-FFF2-40B4-BE49-F238E27FC236}">
                <a16:creationId xmlns:a16="http://schemas.microsoft.com/office/drawing/2014/main" id="{EF839E41-CB0A-F834-272B-820E424CE298}"/>
              </a:ext>
            </a:extLst>
          </p:cNvPr>
          <p:cNvSpPr/>
          <p:nvPr/>
        </p:nvSpPr>
        <p:spPr>
          <a:xfrm>
            <a:off x="10541432" y="6307929"/>
            <a:ext cx="262577"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p>
        </p:txBody>
      </p:sp>
      <p:sp>
        <p:nvSpPr>
          <p:cNvPr id="52" name="ZoneTexte 51">
            <a:extLst>
              <a:ext uri="{FF2B5EF4-FFF2-40B4-BE49-F238E27FC236}">
                <a16:creationId xmlns:a16="http://schemas.microsoft.com/office/drawing/2014/main" id="{7B3DD4CA-15F6-1694-2062-7D549A87D3EF}"/>
              </a:ext>
            </a:extLst>
          </p:cNvPr>
          <p:cNvSpPr txBox="1"/>
          <p:nvPr/>
        </p:nvSpPr>
        <p:spPr>
          <a:xfrm>
            <a:off x="10503536" y="6299989"/>
            <a:ext cx="474687" cy="276999"/>
          </a:xfrm>
          <a:prstGeom prst="rect">
            <a:avLst/>
          </a:prstGeom>
          <a:noFill/>
        </p:spPr>
        <p:txBody>
          <a:bodyPr wrap="square" rtlCol="0">
            <a:spAutoFit/>
          </a:bodyPr>
          <a:lstStyle/>
          <a:p>
            <a:r>
              <a:rPr lang="fr-FR" sz="1200" dirty="0">
                <a:solidFill>
                  <a:schemeClr val="bg1"/>
                </a:solidFill>
              </a:rPr>
              <a:t>10</a:t>
            </a:r>
          </a:p>
        </p:txBody>
      </p:sp>
    </p:spTree>
    <p:extLst>
      <p:ext uri="{BB962C8B-B14F-4D97-AF65-F5344CB8AC3E}">
        <p14:creationId xmlns:p14="http://schemas.microsoft.com/office/powerpoint/2010/main" val="772070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C6828B8-E8A0-C873-24BF-F409EE09DF25}"/>
              </a:ext>
            </a:extLst>
          </p:cNvPr>
          <p:cNvPicPr>
            <a:picLocks noChangeAspect="1"/>
          </p:cNvPicPr>
          <p:nvPr/>
        </p:nvPicPr>
        <p:blipFill>
          <a:blip r:embed="rId2"/>
          <a:stretch>
            <a:fillRect/>
          </a:stretch>
        </p:blipFill>
        <p:spPr>
          <a:xfrm>
            <a:off x="169265" y="68826"/>
            <a:ext cx="1188284" cy="785696"/>
          </a:xfrm>
          <a:prstGeom prst="rect">
            <a:avLst/>
          </a:prstGeom>
        </p:spPr>
      </p:pic>
      <p:sp>
        <p:nvSpPr>
          <p:cNvPr id="3" name="Rectangle 2">
            <a:extLst>
              <a:ext uri="{FF2B5EF4-FFF2-40B4-BE49-F238E27FC236}">
                <a16:creationId xmlns:a16="http://schemas.microsoft.com/office/drawing/2014/main" id="{A0093AA2-2D2A-4671-8647-2F304FF63193}"/>
              </a:ext>
            </a:extLst>
          </p:cNvPr>
          <p:cNvSpPr/>
          <p:nvPr/>
        </p:nvSpPr>
        <p:spPr>
          <a:xfrm>
            <a:off x="1966381" y="93263"/>
            <a:ext cx="7480663" cy="785696"/>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DB5F5A18-B69F-8054-C2AA-3D09BDCA78AD}"/>
              </a:ext>
            </a:extLst>
          </p:cNvPr>
          <p:cNvSpPr txBox="1"/>
          <p:nvPr/>
        </p:nvSpPr>
        <p:spPr>
          <a:xfrm>
            <a:off x="1966381" y="161619"/>
            <a:ext cx="7480663" cy="523220"/>
          </a:xfrm>
          <a:prstGeom prst="rect">
            <a:avLst/>
          </a:prstGeom>
          <a:noFill/>
        </p:spPr>
        <p:txBody>
          <a:bodyPr wrap="square" rtlCol="0">
            <a:spAutoFit/>
          </a:bodyPr>
          <a:lstStyle/>
          <a:p>
            <a:r>
              <a:rPr lang="fr-FR" sz="1400" dirty="0">
                <a:latin typeface="Gill Sans MT" panose="020B0502020104020203" pitchFamily="34" charset="0"/>
              </a:rPr>
              <a:t>Le symbole CE est disponible </a:t>
            </a:r>
            <a:r>
              <a:rPr lang="fr-FR" sz="1400" dirty="0">
                <a:latin typeface="Gill Sans MT" panose="020B0502020104020203" pitchFamily="34" charset="0"/>
                <a:hlinkClick r:id="rId3"/>
              </a:rPr>
              <a:t>sur le site web pour le marquage CE de la Commission européenne</a:t>
            </a:r>
            <a:r>
              <a:rPr lang="fr-FR" sz="1400" dirty="0">
                <a:latin typeface="Gill Sans MT" panose="020B0502020104020203" pitchFamily="34" charset="0"/>
              </a:rPr>
              <a:t> en différents formats</a:t>
            </a:r>
            <a:r>
              <a:rPr lang="fr-FR" sz="1400">
                <a:latin typeface="Gill Sans MT" panose="020B0502020104020203" pitchFamily="34" charset="0"/>
              </a:rPr>
              <a:t>. </a:t>
            </a:r>
            <a:endParaRPr lang="fr-FR" sz="1400" dirty="0">
              <a:latin typeface="Gill Sans MT" panose="020B0502020104020203" pitchFamily="34" charset="0"/>
            </a:endParaRPr>
          </a:p>
        </p:txBody>
      </p:sp>
      <p:sp>
        <p:nvSpPr>
          <p:cNvPr id="5" name="Rectangle 4">
            <a:extLst>
              <a:ext uri="{FF2B5EF4-FFF2-40B4-BE49-F238E27FC236}">
                <a16:creationId xmlns:a16="http://schemas.microsoft.com/office/drawing/2014/main" id="{CADA1054-36B0-7F12-5841-05D7B8A43096}"/>
              </a:ext>
            </a:extLst>
          </p:cNvPr>
          <p:cNvSpPr/>
          <p:nvPr/>
        </p:nvSpPr>
        <p:spPr>
          <a:xfrm>
            <a:off x="90888" y="887668"/>
            <a:ext cx="1875493" cy="5737125"/>
          </a:xfrm>
          <a:prstGeom prst="rect">
            <a:avLst/>
          </a:prstGeom>
          <a:solidFill>
            <a:srgbClr val="00B050"/>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5">
            <a:extLst>
              <a:ext uri="{FF2B5EF4-FFF2-40B4-BE49-F238E27FC236}">
                <a16:creationId xmlns:a16="http://schemas.microsoft.com/office/drawing/2014/main" id="{F1A04DA3-4092-2246-484D-24984DE9FF35}"/>
              </a:ext>
            </a:extLst>
          </p:cNvPr>
          <p:cNvSpPr/>
          <p:nvPr/>
        </p:nvSpPr>
        <p:spPr>
          <a:xfrm>
            <a:off x="1966381" y="903770"/>
            <a:ext cx="7480663" cy="911381"/>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509FDBCB-9918-98BF-3955-2AA344F44A87}"/>
              </a:ext>
            </a:extLst>
          </p:cNvPr>
          <p:cNvSpPr txBox="1"/>
          <p:nvPr/>
        </p:nvSpPr>
        <p:spPr>
          <a:xfrm>
            <a:off x="1965499" y="893438"/>
            <a:ext cx="7480663" cy="954107"/>
          </a:xfrm>
          <a:prstGeom prst="rect">
            <a:avLst/>
          </a:prstGeom>
          <a:noFill/>
        </p:spPr>
        <p:txBody>
          <a:bodyPr wrap="square" rtlCol="0">
            <a:spAutoFit/>
          </a:bodyPr>
          <a:lstStyle/>
          <a:p>
            <a:r>
              <a:rPr lang="fr-FR" sz="1400" dirty="0">
                <a:latin typeface="Gill Sans MT" panose="020B0502020104020203" pitchFamily="34" charset="0"/>
              </a:rPr>
              <a:t>Il est obligatoire d’indiquer sur le marquage CE les deux derniers chiffres de l’année en cours de laquelle celui-ci a été apposé </a:t>
            </a:r>
            <a:r>
              <a:rPr lang="fr-FR" sz="1400" b="1" dirty="0">
                <a:latin typeface="Gill Sans MT" panose="020B0502020104020203" pitchFamily="34" charset="0"/>
              </a:rPr>
              <a:t>pour la première fois </a:t>
            </a:r>
            <a:r>
              <a:rPr lang="fr-FR" sz="1400" dirty="0">
                <a:latin typeface="Gill Sans MT" panose="020B0502020104020203" pitchFamily="34" charset="0"/>
              </a:rPr>
              <a:t>ou l’année de mise en service si porte motorisée. En cas de changement apporté à une information figurant dans la déclaration des performances afférente à ce marquage CE, vous devez également mettre à jour ces chiffres. </a:t>
            </a:r>
          </a:p>
        </p:txBody>
      </p:sp>
      <p:sp>
        <p:nvSpPr>
          <p:cNvPr id="8" name="ZoneTexte 7">
            <a:extLst>
              <a:ext uri="{FF2B5EF4-FFF2-40B4-BE49-F238E27FC236}">
                <a16:creationId xmlns:a16="http://schemas.microsoft.com/office/drawing/2014/main" id="{02CBCB3C-C092-0851-75A4-7E324735556C}"/>
              </a:ext>
            </a:extLst>
          </p:cNvPr>
          <p:cNvSpPr txBox="1"/>
          <p:nvPr/>
        </p:nvSpPr>
        <p:spPr>
          <a:xfrm>
            <a:off x="68491" y="1061136"/>
            <a:ext cx="1807580" cy="461665"/>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Deux derniers chiffres de l’année d’apposition</a:t>
            </a:r>
          </a:p>
        </p:txBody>
      </p:sp>
      <p:sp>
        <p:nvSpPr>
          <p:cNvPr id="9" name="ZoneTexte 8">
            <a:extLst>
              <a:ext uri="{FF2B5EF4-FFF2-40B4-BE49-F238E27FC236}">
                <a16:creationId xmlns:a16="http://schemas.microsoft.com/office/drawing/2014/main" id="{47C4CFCC-5CE1-DA15-0459-8E54FCEDC0F3}"/>
              </a:ext>
            </a:extLst>
          </p:cNvPr>
          <p:cNvSpPr txBox="1"/>
          <p:nvPr/>
        </p:nvSpPr>
        <p:spPr>
          <a:xfrm>
            <a:off x="68491" y="1844829"/>
            <a:ext cx="1807581" cy="461665"/>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Nom et marque du fabricant. Adresse</a:t>
            </a:r>
          </a:p>
        </p:txBody>
      </p:sp>
      <p:sp>
        <p:nvSpPr>
          <p:cNvPr id="10" name="Rectangle 9">
            <a:extLst>
              <a:ext uri="{FF2B5EF4-FFF2-40B4-BE49-F238E27FC236}">
                <a16:creationId xmlns:a16="http://schemas.microsoft.com/office/drawing/2014/main" id="{13E9A437-C100-4CB3-E0EE-482D7E987A21}"/>
              </a:ext>
            </a:extLst>
          </p:cNvPr>
          <p:cNvSpPr/>
          <p:nvPr/>
        </p:nvSpPr>
        <p:spPr>
          <a:xfrm>
            <a:off x="1965499" y="1833981"/>
            <a:ext cx="7480663" cy="591576"/>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2C2D1E09-1FF8-C3FC-3D34-14453034ABC3}"/>
              </a:ext>
            </a:extLst>
          </p:cNvPr>
          <p:cNvSpPr txBox="1"/>
          <p:nvPr/>
        </p:nvSpPr>
        <p:spPr>
          <a:xfrm>
            <a:off x="1965498" y="1847545"/>
            <a:ext cx="7480663" cy="523220"/>
          </a:xfrm>
          <a:prstGeom prst="rect">
            <a:avLst/>
          </a:prstGeom>
          <a:noFill/>
        </p:spPr>
        <p:txBody>
          <a:bodyPr wrap="square" rtlCol="0">
            <a:spAutoFit/>
          </a:bodyPr>
          <a:lstStyle/>
          <a:p>
            <a:r>
              <a:rPr lang="fr-FR" sz="1400" dirty="0">
                <a:latin typeface="Gill Sans MT" panose="020B0502020104020203" pitchFamily="34" charset="0"/>
              </a:rPr>
              <a:t>Vous devez indiquer le nom et l’adresse légale du fabricant, ou une marque d’identification qui permettra d’identifier facilement le nom et l’adresse du fabricant. </a:t>
            </a:r>
          </a:p>
        </p:txBody>
      </p:sp>
      <p:sp>
        <p:nvSpPr>
          <p:cNvPr id="12" name="ZoneTexte 11">
            <a:extLst>
              <a:ext uri="{FF2B5EF4-FFF2-40B4-BE49-F238E27FC236}">
                <a16:creationId xmlns:a16="http://schemas.microsoft.com/office/drawing/2014/main" id="{663DB807-492B-DF6A-2E0A-FFDACBFA99E6}"/>
              </a:ext>
            </a:extLst>
          </p:cNvPr>
          <p:cNvSpPr txBox="1"/>
          <p:nvPr/>
        </p:nvSpPr>
        <p:spPr>
          <a:xfrm>
            <a:off x="70623" y="3196794"/>
            <a:ext cx="1894874" cy="830997"/>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Nom et code d’identification unique du produit type. Référence à la norme harmonisée</a:t>
            </a:r>
          </a:p>
        </p:txBody>
      </p:sp>
      <p:sp>
        <p:nvSpPr>
          <p:cNvPr id="13" name="Rectangle 12">
            <a:extLst>
              <a:ext uri="{FF2B5EF4-FFF2-40B4-BE49-F238E27FC236}">
                <a16:creationId xmlns:a16="http://schemas.microsoft.com/office/drawing/2014/main" id="{E896527A-EBF6-66E4-BE95-F293FC403FBA}"/>
              </a:ext>
            </a:extLst>
          </p:cNvPr>
          <p:cNvSpPr/>
          <p:nvPr/>
        </p:nvSpPr>
        <p:spPr>
          <a:xfrm>
            <a:off x="1965497" y="2444499"/>
            <a:ext cx="7480663" cy="710628"/>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FA7B2461-9EA6-C5BB-88BC-FE50FF5D044B}"/>
              </a:ext>
            </a:extLst>
          </p:cNvPr>
          <p:cNvSpPr txBox="1"/>
          <p:nvPr/>
        </p:nvSpPr>
        <p:spPr>
          <a:xfrm>
            <a:off x="1948126" y="3142561"/>
            <a:ext cx="7480663" cy="1169551"/>
          </a:xfrm>
          <a:prstGeom prst="rect">
            <a:avLst/>
          </a:prstGeom>
          <a:noFill/>
        </p:spPr>
        <p:txBody>
          <a:bodyPr wrap="square" rtlCol="0">
            <a:spAutoFit/>
          </a:bodyPr>
          <a:lstStyle/>
          <a:p>
            <a:r>
              <a:rPr lang="fr-FR" sz="1400" dirty="0">
                <a:latin typeface="Gill Sans MT" panose="020B0502020104020203" pitchFamily="34" charset="0"/>
              </a:rPr>
              <a:t>Le code d’identification unique du produit type </a:t>
            </a:r>
            <a:r>
              <a:rPr lang="fr-FR" sz="1400" b="1" dirty="0">
                <a:latin typeface="Gill Sans MT" panose="020B0502020104020203" pitchFamily="34" charset="0"/>
              </a:rPr>
              <a:t>relie sans équivoque le marquage CE à la déclaration des performances et aux performances déclarées</a:t>
            </a:r>
            <a:r>
              <a:rPr lang="fr-FR" sz="1400" dirty="0">
                <a:latin typeface="Gill Sans MT" panose="020B0502020104020203" pitchFamily="34" charset="0"/>
              </a:rPr>
              <a:t>. La référence à la norme harmonisée appliquée pour évaluer le produit (EN 13241). Il ne faut pas dater la norme car cette information figure déjà dans la déclaration des performances.  </a:t>
            </a:r>
          </a:p>
          <a:p>
            <a:endParaRPr lang="fr-FR" sz="1400" dirty="0">
              <a:latin typeface="Gill Sans MT" panose="020B0502020104020203" pitchFamily="34" charset="0"/>
            </a:endParaRPr>
          </a:p>
        </p:txBody>
      </p:sp>
      <p:sp>
        <p:nvSpPr>
          <p:cNvPr id="15" name="ZoneTexte 14">
            <a:extLst>
              <a:ext uri="{FF2B5EF4-FFF2-40B4-BE49-F238E27FC236}">
                <a16:creationId xmlns:a16="http://schemas.microsoft.com/office/drawing/2014/main" id="{5060486F-DD8C-F98C-F70C-83BC2413B32D}"/>
              </a:ext>
            </a:extLst>
          </p:cNvPr>
          <p:cNvSpPr txBox="1"/>
          <p:nvPr/>
        </p:nvSpPr>
        <p:spPr>
          <a:xfrm>
            <a:off x="70623" y="2439172"/>
            <a:ext cx="1985183" cy="646331"/>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N° de référence de la déclaration des performances</a:t>
            </a:r>
          </a:p>
        </p:txBody>
      </p:sp>
      <p:sp>
        <p:nvSpPr>
          <p:cNvPr id="16" name="Rectangle 15">
            <a:extLst>
              <a:ext uri="{FF2B5EF4-FFF2-40B4-BE49-F238E27FC236}">
                <a16:creationId xmlns:a16="http://schemas.microsoft.com/office/drawing/2014/main" id="{93CC6260-DA95-75B3-03AA-D407BE2F7EC0}"/>
              </a:ext>
            </a:extLst>
          </p:cNvPr>
          <p:cNvSpPr/>
          <p:nvPr/>
        </p:nvSpPr>
        <p:spPr>
          <a:xfrm>
            <a:off x="1969812" y="3178865"/>
            <a:ext cx="7480663" cy="897402"/>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805FAD79-8F01-59AF-ACF1-669FD9C3BF19}"/>
              </a:ext>
            </a:extLst>
          </p:cNvPr>
          <p:cNvSpPr txBox="1"/>
          <p:nvPr/>
        </p:nvSpPr>
        <p:spPr>
          <a:xfrm>
            <a:off x="1973243" y="2440193"/>
            <a:ext cx="7480663" cy="738664"/>
          </a:xfrm>
          <a:prstGeom prst="rect">
            <a:avLst/>
          </a:prstGeom>
          <a:noFill/>
        </p:spPr>
        <p:txBody>
          <a:bodyPr wrap="square" rtlCol="0">
            <a:spAutoFit/>
          </a:bodyPr>
          <a:lstStyle/>
          <a:p>
            <a:r>
              <a:rPr lang="fr-FR" sz="1400" dirty="0">
                <a:latin typeface="Gill Sans MT" panose="020B0502020104020203" pitchFamily="34" charset="0"/>
              </a:rPr>
              <a:t>Si le code d’identification unique du produit type n’est pas le même que le numéro de référence de la déclaration des performances, vous devrez également inclure ce numéro. Les deux ont des objectifs similaires. </a:t>
            </a:r>
          </a:p>
        </p:txBody>
      </p:sp>
      <p:sp>
        <p:nvSpPr>
          <p:cNvPr id="19" name="ZoneTexte 18">
            <a:extLst>
              <a:ext uri="{FF2B5EF4-FFF2-40B4-BE49-F238E27FC236}">
                <a16:creationId xmlns:a16="http://schemas.microsoft.com/office/drawing/2014/main" id="{307BD815-13F2-6DFD-2E9F-0F5E95EA130B}"/>
              </a:ext>
            </a:extLst>
          </p:cNvPr>
          <p:cNvSpPr txBox="1"/>
          <p:nvPr/>
        </p:nvSpPr>
        <p:spPr>
          <a:xfrm>
            <a:off x="84026" y="5192626"/>
            <a:ext cx="1807581" cy="276999"/>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Performances déclarées</a:t>
            </a:r>
          </a:p>
        </p:txBody>
      </p:sp>
      <p:sp>
        <p:nvSpPr>
          <p:cNvPr id="23" name="ZoneTexte 22">
            <a:extLst>
              <a:ext uri="{FF2B5EF4-FFF2-40B4-BE49-F238E27FC236}">
                <a16:creationId xmlns:a16="http://schemas.microsoft.com/office/drawing/2014/main" id="{160D5D9F-9793-A6D5-702B-F7CF00167F3C}"/>
              </a:ext>
            </a:extLst>
          </p:cNvPr>
          <p:cNvSpPr txBox="1"/>
          <p:nvPr/>
        </p:nvSpPr>
        <p:spPr>
          <a:xfrm>
            <a:off x="1927407" y="5328683"/>
            <a:ext cx="7488406" cy="1384995"/>
          </a:xfrm>
          <a:prstGeom prst="rect">
            <a:avLst/>
          </a:prstGeom>
          <a:noFill/>
        </p:spPr>
        <p:txBody>
          <a:bodyPr wrap="square" rtlCol="0">
            <a:spAutoFit/>
          </a:bodyPr>
          <a:lstStyle/>
          <a:p>
            <a:r>
              <a:rPr lang="fr-FR" sz="1400" dirty="0">
                <a:latin typeface="Gill Sans MT" panose="020B0502020104020203" pitchFamily="34" charset="0"/>
              </a:rPr>
              <a:t>Le marquage CE doit inclure les performances déclarées du produit (au moins une caractéristique essentielle de l’Annexe ZA de l’EN 13241 doit être déclarée), ce qui signifie que la valeur déclarée des caractéristiques essentielles autres que NPD doit figurer ici. Par simplification, les caractéristiques essentielles sans performances déclarées (NPD) figurent déjà dans la </a:t>
            </a:r>
            <a:r>
              <a:rPr lang="fr-FR" sz="1400" dirty="0" err="1">
                <a:latin typeface="Gill Sans MT" panose="020B0502020104020203" pitchFamily="34" charset="0"/>
              </a:rPr>
              <a:t>DoP</a:t>
            </a:r>
            <a:r>
              <a:rPr lang="fr-FR" sz="1400" dirty="0">
                <a:latin typeface="Gill Sans MT" panose="020B0502020104020203" pitchFamily="34" charset="0"/>
              </a:rPr>
              <a:t>. Il n’est pas donc nécessaire de les indiquer sur la plaque CE. </a:t>
            </a:r>
          </a:p>
          <a:p>
            <a:endParaRPr lang="fr-FR" sz="1400" dirty="0">
              <a:latin typeface="Gill Sans MT" panose="020B0502020104020203" pitchFamily="34" charset="0"/>
            </a:endParaRPr>
          </a:p>
        </p:txBody>
      </p:sp>
      <p:sp>
        <p:nvSpPr>
          <p:cNvPr id="26" name="Rectangle 25">
            <a:extLst>
              <a:ext uri="{FF2B5EF4-FFF2-40B4-BE49-F238E27FC236}">
                <a16:creationId xmlns:a16="http://schemas.microsoft.com/office/drawing/2014/main" id="{A22DADCE-002A-114B-F0A4-07BC6B293629}"/>
              </a:ext>
            </a:extLst>
          </p:cNvPr>
          <p:cNvSpPr/>
          <p:nvPr/>
        </p:nvSpPr>
        <p:spPr>
          <a:xfrm>
            <a:off x="1965500" y="4102267"/>
            <a:ext cx="7480663" cy="472013"/>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A0D003B6-619B-6526-E5E8-345269B08C79}"/>
              </a:ext>
            </a:extLst>
          </p:cNvPr>
          <p:cNvSpPr/>
          <p:nvPr/>
        </p:nvSpPr>
        <p:spPr>
          <a:xfrm>
            <a:off x="1965497" y="4608116"/>
            <a:ext cx="7480663" cy="720567"/>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8AD56471-8B1F-0DA1-988D-8D46C8821B60}"/>
              </a:ext>
            </a:extLst>
          </p:cNvPr>
          <p:cNvSpPr txBox="1"/>
          <p:nvPr/>
        </p:nvSpPr>
        <p:spPr>
          <a:xfrm>
            <a:off x="1948125" y="4068431"/>
            <a:ext cx="7480663" cy="523220"/>
          </a:xfrm>
          <a:prstGeom prst="rect">
            <a:avLst/>
          </a:prstGeom>
          <a:noFill/>
        </p:spPr>
        <p:txBody>
          <a:bodyPr wrap="square" rtlCol="0">
            <a:spAutoFit/>
          </a:bodyPr>
          <a:lstStyle/>
          <a:p>
            <a:r>
              <a:rPr lang="fr-FR" sz="1400" dirty="0">
                <a:latin typeface="Gill Sans MT" panose="020B0502020104020203" pitchFamily="34" charset="0"/>
              </a:rPr>
              <a:t>Il est également important d’indiquer le numéro d’identification de l’organisme notifié. La liste des organismes notifiés </a:t>
            </a:r>
            <a:r>
              <a:rPr lang="fr-FR" sz="1400" dirty="0">
                <a:latin typeface="Gill Sans MT" panose="020B0502020104020203" pitchFamily="34" charset="0"/>
                <a:hlinkClick r:id="rId4"/>
              </a:rPr>
              <a:t>est disponible ici</a:t>
            </a:r>
            <a:r>
              <a:rPr lang="fr-FR" sz="1400" dirty="0">
                <a:latin typeface="Gill Sans MT" panose="020B0502020104020203" pitchFamily="34" charset="0"/>
              </a:rPr>
              <a:t>.  </a:t>
            </a:r>
          </a:p>
        </p:txBody>
      </p:sp>
      <p:sp>
        <p:nvSpPr>
          <p:cNvPr id="32" name="ZoneTexte 31">
            <a:extLst>
              <a:ext uri="{FF2B5EF4-FFF2-40B4-BE49-F238E27FC236}">
                <a16:creationId xmlns:a16="http://schemas.microsoft.com/office/drawing/2014/main" id="{A9C80F65-D8A2-A8EE-C99E-CB14E580DE4B}"/>
              </a:ext>
            </a:extLst>
          </p:cNvPr>
          <p:cNvSpPr txBox="1"/>
          <p:nvPr/>
        </p:nvSpPr>
        <p:spPr>
          <a:xfrm>
            <a:off x="70623" y="4102267"/>
            <a:ext cx="1807581" cy="461665"/>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N° d’identification de l’organisme notifié</a:t>
            </a:r>
          </a:p>
        </p:txBody>
      </p:sp>
      <p:sp>
        <p:nvSpPr>
          <p:cNvPr id="33" name="ZoneTexte 32">
            <a:extLst>
              <a:ext uri="{FF2B5EF4-FFF2-40B4-BE49-F238E27FC236}">
                <a16:creationId xmlns:a16="http://schemas.microsoft.com/office/drawing/2014/main" id="{7B5C830A-6518-D5E9-22D3-20A3AB04CDD0}"/>
              </a:ext>
            </a:extLst>
          </p:cNvPr>
          <p:cNvSpPr txBox="1"/>
          <p:nvPr/>
        </p:nvSpPr>
        <p:spPr>
          <a:xfrm>
            <a:off x="68491" y="4675713"/>
            <a:ext cx="1807581" cy="276999"/>
          </a:xfrm>
          <a:prstGeom prst="rect">
            <a:avLst/>
          </a:prstGeom>
          <a:noFill/>
        </p:spPr>
        <p:txBody>
          <a:bodyPr wrap="square" rtlCol="0">
            <a:spAutoFit/>
          </a:bodyPr>
          <a:lstStyle/>
          <a:p>
            <a:r>
              <a:rPr lang="fr-FR" sz="1200" dirty="0">
                <a:solidFill>
                  <a:schemeClr val="bg1"/>
                </a:solidFill>
                <a:latin typeface="Gill Sans MT" panose="020B0502020104020203" pitchFamily="34" charset="0"/>
              </a:rPr>
              <a:t>Usage(s) prévu(s)</a:t>
            </a:r>
          </a:p>
        </p:txBody>
      </p:sp>
      <p:sp>
        <p:nvSpPr>
          <p:cNvPr id="34" name="Rectangle 33">
            <a:extLst>
              <a:ext uri="{FF2B5EF4-FFF2-40B4-BE49-F238E27FC236}">
                <a16:creationId xmlns:a16="http://schemas.microsoft.com/office/drawing/2014/main" id="{27D34FCF-FC44-679C-307A-0A5DB3BA4140}"/>
              </a:ext>
            </a:extLst>
          </p:cNvPr>
          <p:cNvSpPr/>
          <p:nvPr/>
        </p:nvSpPr>
        <p:spPr>
          <a:xfrm>
            <a:off x="1965497" y="5362519"/>
            <a:ext cx="7480663" cy="1253565"/>
          </a:xfrm>
          <a:prstGeom prst="rect">
            <a:avLst/>
          </a:prstGeom>
          <a:noFill/>
          <a:ln w="381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ZoneTexte 34">
            <a:extLst>
              <a:ext uri="{FF2B5EF4-FFF2-40B4-BE49-F238E27FC236}">
                <a16:creationId xmlns:a16="http://schemas.microsoft.com/office/drawing/2014/main" id="{F635BA4F-CFE4-E6AD-4AC3-16A4F4D4D23F}"/>
              </a:ext>
            </a:extLst>
          </p:cNvPr>
          <p:cNvSpPr txBox="1"/>
          <p:nvPr/>
        </p:nvSpPr>
        <p:spPr>
          <a:xfrm>
            <a:off x="1911872" y="4590019"/>
            <a:ext cx="7480663" cy="738664"/>
          </a:xfrm>
          <a:prstGeom prst="rect">
            <a:avLst/>
          </a:prstGeom>
          <a:noFill/>
        </p:spPr>
        <p:txBody>
          <a:bodyPr wrap="square" rtlCol="0">
            <a:spAutoFit/>
          </a:bodyPr>
          <a:lstStyle/>
          <a:p>
            <a:r>
              <a:rPr lang="fr-FR" sz="1400" dirty="0">
                <a:latin typeface="Gill Sans MT" panose="020B0502020104020203" pitchFamily="34" charset="0"/>
              </a:rPr>
              <a:t>Les informations relatives à l’usage ou aux usages prévus du produit (figurant à l’Annexe ZA de la norme harmonisée) doivent être indiquées ; elles doivent être identiques à celles indiquées dans la déclaration des performances.</a:t>
            </a:r>
          </a:p>
        </p:txBody>
      </p:sp>
      <p:sp>
        <p:nvSpPr>
          <p:cNvPr id="18" name="Ellipse 17">
            <a:extLst>
              <a:ext uri="{FF2B5EF4-FFF2-40B4-BE49-F238E27FC236}">
                <a16:creationId xmlns:a16="http://schemas.microsoft.com/office/drawing/2014/main" id="{C0F3F4DB-5ABB-1ADC-C262-86CBC13B6B8A}"/>
              </a:ext>
            </a:extLst>
          </p:cNvPr>
          <p:cNvSpPr/>
          <p:nvPr/>
        </p:nvSpPr>
        <p:spPr>
          <a:xfrm>
            <a:off x="9648262" y="1126014"/>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2</a:t>
            </a:r>
          </a:p>
        </p:txBody>
      </p:sp>
      <p:sp>
        <p:nvSpPr>
          <p:cNvPr id="20" name="Ellipse 19">
            <a:extLst>
              <a:ext uri="{FF2B5EF4-FFF2-40B4-BE49-F238E27FC236}">
                <a16:creationId xmlns:a16="http://schemas.microsoft.com/office/drawing/2014/main" id="{49EDC0F7-9A72-9905-7481-B7F22FAF0178}"/>
              </a:ext>
            </a:extLst>
          </p:cNvPr>
          <p:cNvSpPr/>
          <p:nvPr/>
        </p:nvSpPr>
        <p:spPr>
          <a:xfrm>
            <a:off x="9648262" y="2012682"/>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3</a:t>
            </a:r>
          </a:p>
        </p:txBody>
      </p:sp>
      <p:sp>
        <p:nvSpPr>
          <p:cNvPr id="22" name="Ellipse 21">
            <a:extLst>
              <a:ext uri="{FF2B5EF4-FFF2-40B4-BE49-F238E27FC236}">
                <a16:creationId xmlns:a16="http://schemas.microsoft.com/office/drawing/2014/main" id="{BCA4F019-2743-912B-FA7E-39B06E9BB255}"/>
              </a:ext>
            </a:extLst>
          </p:cNvPr>
          <p:cNvSpPr/>
          <p:nvPr/>
        </p:nvSpPr>
        <p:spPr>
          <a:xfrm>
            <a:off x="10095213" y="2012682"/>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4</a:t>
            </a:r>
          </a:p>
        </p:txBody>
      </p:sp>
      <p:sp>
        <p:nvSpPr>
          <p:cNvPr id="24" name="Ellipse 23">
            <a:extLst>
              <a:ext uri="{FF2B5EF4-FFF2-40B4-BE49-F238E27FC236}">
                <a16:creationId xmlns:a16="http://schemas.microsoft.com/office/drawing/2014/main" id="{1D8B6953-B8F5-DFFB-7619-AE0A126F249C}"/>
              </a:ext>
            </a:extLst>
          </p:cNvPr>
          <p:cNvSpPr/>
          <p:nvPr/>
        </p:nvSpPr>
        <p:spPr>
          <a:xfrm>
            <a:off x="9648262" y="3365443"/>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6</a:t>
            </a:r>
          </a:p>
        </p:txBody>
      </p:sp>
      <p:sp>
        <p:nvSpPr>
          <p:cNvPr id="28" name="Ellipse 27">
            <a:extLst>
              <a:ext uri="{FF2B5EF4-FFF2-40B4-BE49-F238E27FC236}">
                <a16:creationId xmlns:a16="http://schemas.microsoft.com/office/drawing/2014/main" id="{2F0EE9DF-0B7D-188E-5C4B-69202D888241}"/>
              </a:ext>
            </a:extLst>
          </p:cNvPr>
          <p:cNvSpPr/>
          <p:nvPr/>
        </p:nvSpPr>
        <p:spPr>
          <a:xfrm>
            <a:off x="9648262" y="2593585"/>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5</a:t>
            </a:r>
          </a:p>
        </p:txBody>
      </p:sp>
      <p:sp>
        <p:nvSpPr>
          <p:cNvPr id="29" name="Ellipse 28">
            <a:extLst>
              <a:ext uri="{FF2B5EF4-FFF2-40B4-BE49-F238E27FC236}">
                <a16:creationId xmlns:a16="http://schemas.microsoft.com/office/drawing/2014/main" id="{5BA3971A-3855-112D-3BD2-D2505F8D9491}"/>
              </a:ext>
            </a:extLst>
          </p:cNvPr>
          <p:cNvSpPr/>
          <p:nvPr/>
        </p:nvSpPr>
        <p:spPr>
          <a:xfrm>
            <a:off x="9648262" y="4183959"/>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7</a:t>
            </a:r>
          </a:p>
        </p:txBody>
      </p:sp>
      <p:sp>
        <p:nvSpPr>
          <p:cNvPr id="37" name="Ellipse 36">
            <a:extLst>
              <a:ext uri="{FF2B5EF4-FFF2-40B4-BE49-F238E27FC236}">
                <a16:creationId xmlns:a16="http://schemas.microsoft.com/office/drawing/2014/main" id="{336EC7F7-8D5C-CCC6-32E6-1C99FE28A727}"/>
              </a:ext>
            </a:extLst>
          </p:cNvPr>
          <p:cNvSpPr/>
          <p:nvPr/>
        </p:nvSpPr>
        <p:spPr>
          <a:xfrm>
            <a:off x="9648262" y="423229"/>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1</a:t>
            </a:r>
          </a:p>
        </p:txBody>
      </p:sp>
      <p:sp>
        <p:nvSpPr>
          <p:cNvPr id="38" name="Ellipse 37">
            <a:extLst>
              <a:ext uri="{FF2B5EF4-FFF2-40B4-BE49-F238E27FC236}">
                <a16:creationId xmlns:a16="http://schemas.microsoft.com/office/drawing/2014/main" id="{A1EB4A9B-8B87-3726-4F6D-004AE2227835}"/>
              </a:ext>
            </a:extLst>
          </p:cNvPr>
          <p:cNvSpPr/>
          <p:nvPr/>
        </p:nvSpPr>
        <p:spPr>
          <a:xfrm>
            <a:off x="9649560" y="4703045"/>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8</a:t>
            </a:r>
          </a:p>
        </p:txBody>
      </p:sp>
      <p:sp>
        <p:nvSpPr>
          <p:cNvPr id="40" name="Ellipse 39">
            <a:extLst>
              <a:ext uri="{FF2B5EF4-FFF2-40B4-BE49-F238E27FC236}">
                <a16:creationId xmlns:a16="http://schemas.microsoft.com/office/drawing/2014/main" id="{4A75D6D2-8F8C-3705-9D4E-CE0A8FCC0E14}"/>
              </a:ext>
            </a:extLst>
          </p:cNvPr>
          <p:cNvSpPr/>
          <p:nvPr/>
        </p:nvSpPr>
        <p:spPr>
          <a:xfrm>
            <a:off x="9648262" y="5590947"/>
            <a:ext cx="262576" cy="25630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1" dirty="0"/>
              <a:t>9</a:t>
            </a:r>
          </a:p>
        </p:txBody>
      </p:sp>
      <p:sp>
        <p:nvSpPr>
          <p:cNvPr id="41" name="ZoneTexte 40">
            <a:extLst>
              <a:ext uri="{FF2B5EF4-FFF2-40B4-BE49-F238E27FC236}">
                <a16:creationId xmlns:a16="http://schemas.microsoft.com/office/drawing/2014/main" id="{B2C8E2E9-12DD-3237-144B-150681735243}"/>
              </a:ext>
            </a:extLst>
          </p:cNvPr>
          <p:cNvSpPr txBox="1"/>
          <p:nvPr/>
        </p:nvSpPr>
        <p:spPr>
          <a:xfrm>
            <a:off x="10218757" y="2708766"/>
            <a:ext cx="2107103" cy="1569660"/>
          </a:xfrm>
          <a:prstGeom prst="rect">
            <a:avLst/>
          </a:prstGeom>
          <a:noFill/>
        </p:spPr>
        <p:txBody>
          <a:bodyPr wrap="square" rtlCol="0">
            <a:spAutoFit/>
          </a:bodyPr>
          <a:lstStyle/>
          <a:p>
            <a:r>
              <a:rPr lang="fr-FR" sz="3200" b="1" dirty="0">
                <a:latin typeface="Gill Sans MT" panose="020B0502020104020203" pitchFamily="34" charset="0"/>
              </a:rPr>
              <a:t>Mode </a:t>
            </a:r>
          </a:p>
          <a:p>
            <a:endParaRPr lang="fr-FR" sz="3200" b="1" dirty="0">
              <a:latin typeface="Gill Sans MT" panose="020B0502020104020203" pitchFamily="34" charset="0"/>
            </a:endParaRPr>
          </a:p>
          <a:p>
            <a:r>
              <a:rPr lang="fr-FR" sz="3200" b="1" dirty="0">
                <a:latin typeface="Gill Sans MT" panose="020B0502020104020203" pitchFamily="34" charset="0"/>
              </a:rPr>
              <a:t>d’emploi</a:t>
            </a:r>
          </a:p>
        </p:txBody>
      </p:sp>
    </p:spTree>
    <p:extLst>
      <p:ext uri="{BB962C8B-B14F-4D97-AF65-F5344CB8AC3E}">
        <p14:creationId xmlns:p14="http://schemas.microsoft.com/office/powerpoint/2010/main" val="78229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ZoneTexte 35">
            <a:extLst>
              <a:ext uri="{FF2B5EF4-FFF2-40B4-BE49-F238E27FC236}">
                <a16:creationId xmlns:a16="http://schemas.microsoft.com/office/drawing/2014/main" id="{3E3988FA-B264-B899-D5B6-0806C112D7C8}"/>
              </a:ext>
            </a:extLst>
          </p:cNvPr>
          <p:cNvSpPr txBox="1"/>
          <p:nvPr/>
        </p:nvSpPr>
        <p:spPr>
          <a:xfrm>
            <a:off x="140189" y="0"/>
            <a:ext cx="12417571" cy="1569660"/>
          </a:xfrm>
          <a:prstGeom prst="rect">
            <a:avLst/>
          </a:prstGeom>
          <a:noFill/>
        </p:spPr>
        <p:txBody>
          <a:bodyPr wrap="square" rtlCol="0">
            <a:spAutoFit/>
          </a:bodyPr>
          <a:lstStyle/>
          <a:p>
            <a:r>
              <a:rPr lang="fr-FR" sz="3200" b="1" dirty="0">
                <a:latin typeface="Gill Sans MT" panose="020B0502020104020203" pitchFamily="34" charset="0"/>
              </a:rPr>
              <a:t>Liste exhaustive des caractéristiques essentielles </a:t>
            </a:r>
          </a:p>
          <a:p>
            <a:endParaRPr lang="fr-FR" sz="3200" b="1" dirty="0">
              <a:latin typeface="Gill Sans MT" panose="020B0502020104020203" pitchFamily="34" charset="0"/>
            </a:endParaRPr>
          </a:p>
          <a:p>
            <a:endParaRPr lang="fr-FR" sz="3200" b="1" dirty="0">
              <a:latin typeface="Gill Sans MT" panose="020B0502020104020203" pitchFamily="34" charset="0"/>
            </a:endParaRPr>
          </a:p>
        </p:txBody>
      </p:sp>
      <p:graphicFrame>
        <p:nvGraphicFramePr>
          <p:cNvPr id="4" name="Tableau 3">
            <a:extLst>
              <a:ext uri="{FF2B5EF4-FFF2-40B4-BE49-F238E27FC236}">
                <a16:creationId xmlns:a16="http://schemas.microsoft.com/office/drawing/2014/main" id="{4052D1C1-2BF0-C900-0EDF-E856521CEAFC}"/>
              </a:ext>
            </a:extLst>
          </p:cNvPr>
          <p:cNvGraphicFramePr>
            <a:graphicFrameLocks noGrp="1"/>
          </p:cNvGraphicFramePr>
          <p:nvPr>
            <p:extLst>
              <p:ext uri="{D42A27DB-BD31-4B8C-83A1-F6EECF244321}">
                <p14:modId xmlns:p14="http://schemas.microsoft.com/office/powerpoint/2010/main" val="3640751982"/>
              </p:ext>
            </p:extLst>
          </p:nvPr>
        </p:nvGraphicFramePr>
        <p:xfrm>
          <a:off x="140189" y="941584"/>
          <a:ext cx="11657876" cy="5425694"/>
        </p:xfrm>
        <a:graphic>
          <a:graphicData uri="http://schemas.openxmlformats.org/drawingml/2006/table">
            <a:tbl>
              <a:tblPr firstRow="1" bandRow="1">
                <a:tableStyleId>{93296810-A885-4BE3-A3E7-6D5BEEA58F35}</a:tableStyleId>
              </a:tblPr>
              <a:tblGrid>
                <a:gridCol w="3517411">
                  <a:extLst>
                    <a:ext uri="{9D8B030D-6E8A-4147-A177-3AD203B41FA5}">
                      <a16:colId xmlns:a16="http://schemas.microsoft.com/office/drawing/2014/main" val="3937803617"/>
                    </a:ext>
                  </a:extLst>
                </a:gridCol>
                <a:gridCol w="1672046">
                  <a:extLst>
                    <a:ext uri="{9D8B030D-6E8A-4147-A177-3AD203B41FA5}">
                      <a16:colId xmlns:a16="http://schemas.microsoft.com/office/drawing/2014/main" val="3939598660"/>
                    </a:ext>
                  </a:extLst>
                </a:gridCol>
                <a:gridCol w="3413760">
                  <a:extLst>
                    <a:ext uri="{9D8B030D-6E8A-4147-A177-3AD203B41FA5}">
                      <a16:colId xmlns:a16="http://schemas.microsoft.com/office/drawing/2014/main" val="3973504738"/>
                    </a:ext>
                  </a:extLst>
                </a:gridCol>
                <a:gridCol w="3054659">
                  <a:extLst>
                    <a:ext uri="{9D8B030D-6E8A-4147-A177-3AD203B41FA5}">
                      <a16:colId xmlns:a16="http://schemas.microsoft.com/office/drawing/2014/main" val="4060005171"/>
                    </a:ext>
                  </a:extLst>
                </a:gridCol>
              </a:tblGrid>
              <a:tr h="208142">
                <a:tc>
                  <a:txBody>
                    <a:bodyPr/>
                    <a:lstStyle/>
                    <a:p>
                      <a:pPr algn="ctr"/>
                      <a:r>
                        <a:rPr lang="fr-FR" dirty="0"/>
                        <a:t>Caractéristique essentielle</a:t>
                      </a:r>
                    </a:p>
                  </a:txBody>
                  <a:tcPr/>
                </a:tc>
                <a:tc>
                  <a:txBody>
                    <a:bodyPr/>
                    <a:lstStyle/>
                    <a:p>
                      <a:pPr algn="ctr"/>
                      <a:r>
                        <a:rPr lang="fr-FR" dirty="0"/>
                        <a:t>Performances </a:t>
                      </a:r>
                    </a:p>
                  </a:txBody>
                  <a:tcPr/>
                </a:tc>
                <a:tc>
                  <a:txBody>
                    <a:bodyPr/>
                    <a:lstStyle/>
                    <a:p>
                      <a:pPr algn="ctr"/>
                      <a:r>
                        <a:rPr lang="fr-FR" dirty="0"/>
                        <a:t>Paragraphe applicable de la NF EN 13241:2003+A2:2016</a:t>
                      </a:r>
                    </a:p>
                  </a:txBody>
                  <a:tcPr/>
                </a:tc>
                <a:tc>
                  <a:txBody>
                    <a:bodyPr/>
                    <a:lstStyle/>
                    <a:p>
                      <a:pPr algn="ctr"/>
                      <a:r>
                        <a:rPr lang="fr-FR" dirty="0"/>
                        <a:t>Attribution des tâches d’évaluation de la conformité</a:t>
                      </a:r>
                    </a:p>
                  </a:txBody>
                  <a:tcPr/>
                </a:tc>
                <a:extLst>
                  <a:ext uri="{0D108BD9-81ED-4DB2-BD59-A6C34878D82A}">
                    <a16:rowId xmlns:a16="http://schemas.microsoft.com/office/drawing/2014/main" val="1569010489"/>
                  </a:ext>
                </a:extLst>
              </a:tr>
              <a:tr h="370840">
                <a:tc>
                  <a:txBody>
                    <a:bodyPr/>
                    <a:lstStyle/>
                    <a:p>
                      <a:r>
                        <a:rPr lang="fr-FR" sz="1600" dirty="0"/>
                        <a:t>Etanchéité à l’eau</a:t>
                      </a:r>
                    </a:p>
                  </a:txBody>
                  <a:tcPr/>
                </a:tc>
                <a:tc>
                  <a:txBody>
                    <a:bodyPr/>
                    <a:lstStyle/>
                    <a:p>
                      <a:pPr algn="ctr"/>
                      <a:r>
                        <a:rPr lang="fr-FR" sz="1600" dirty="0"/>
                        <a:t>Classes</a:t>
                      </a:r>
                    </a:p>
                  </a:txBody>
                  <a:tcPr/>
                </a:tc>
                <a:tc>
                  <a:txBody>
                    <a:bodyPr/>
                    <a:lstStyle/>
                    <a:p>
                      <a:pPr algn="ctr"/>
                      <a:r>
                        <a:rPr lang="fr-FR" sz="1600" dirty="0"/>
                        <a:t>4.4.2</a:t>
                      </a:r>
                    </a:p>
                  </a:txBody>
                  <a:tcPr/>
                </a:tc>
                <a:tc>
                  <a:txBody>
                    <a:bodyPr/>
                    <a:lstStyle/>
                    <a:p>
                      <a:r>
                        <a:rPr lang="fr-FR" dirty="0"/>
                        <a:t>Organisme notifié</a:t>
                      </a:r>
                    </a:p>
                  </a:txBody>
                  <a:tcPr/>
                </a:tc>
                <a:extLst>
                  <a:ext uri="{0D108BD9-81ED-4DB2-BD59-A6C34878D82A}">
                    <a16:rowId xmlns:a16="http://schemas.microsoft.com/office/drawing/2014/main" val="2429294506"/>
                  </a:ext>
                </a:extLst>
              </a:tr>
              <a:tr h="370840">
                <a:tc>
                  <a:txBody>
                    <a:bodyPr/>
                    <a:lstStyle/>
                    <a:p>
                      <a:r>
                        <a:rPr lang="fr-FR" sz="1600" dirty="0"/>
                        <a:t>Dégagement de substances dangereuses</a:t>
                      </a:r>
                    </a:p>
                  </a:txBody>
                  <a:tcPr/>
                </a:tc>
                <a:tc>
                  <a:txBody>
                    <a:bodyPr/>
                    <a:lstStyle/>
                    <a:p>
                      <a:pPr algn="ctr"/>
                      <a:r>
                        <a:rPr lang="fr-FR" sz="1600" dirty="0"/>
                        <a:t>Valeur à déclarer</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sz="1600" dirty="0"/>
                        <a:t>4.2.9</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2311118357"/>
                  </a:ext>
                </a:extLst>
              </a:tr>
              <a:tr h="370840">
                <a:tc>
                  <a:txBody>
                    <a:bodyPr/>
                    <a:lstStyle/>
                    <a:p>
                      <a:r>
                        <a:rPr lang="fr-FR" sz="1600" dirty="0"/>
                        <a:t>Résistance à la charge due au vent</a:t>
                      </a:r>
                    </a:p>
                  </a:txBody>
                  <a:tcPr/>
                </a:tc>
                <a:tc>
                  <a:txBody>
                    <a:bodyPr/>
                    <a:lstStyle/>
                    <a:p>
                      <a:pPr algn="ctr"/>
                      <a:r>
                        <a:rPr lang="fr-FR" sz="1600" dirty="0"/>
                        <a:t>Classes</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4.4.3</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1387928043"/>
                  </a:ext>
                </a:extLst>
              </a:tr>
              <a:tr h="370840">
                <a:tc>
                  <a:txBody>
                    <a:bodyPr/>
                    <a:lstStyle/>
                    <a:p>
                      <a:r>
                        <a:rPr lang="fr-FR" sz="1600" dirty="0"/>
                        <a:t>Résistance thermique</a:t>
                      </a:r>
                    </a:p>
                  </a:txBody>
                  <a:tcPr/>
                </a:tc>
                <a:tc>
                  <a:txBody>
                    <a:bodyPr/>
                    <a:lstStyle/>
                    <a:p>
                      <a:pPr algn="ctr"/>
                      <a:r>
                        <a:rPr lang="fr-FR" sz="1600" dirty="0"/>
                        <a:t>Valeur U</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4.4.5</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2744893774"/>
                  </a:ext>
                </a:extLst>
              </a:tr>
              <a:tr h="370840">
                <a:tc>
                  <a:txBody>
                    <a:bodyPr/>
                    <a:lstStyle/>
                    <a:p>
                      <a:r>
                        <a:rPr lang="fr-FR" sz="1600" dirty="0"/>
                        <a:t>Perméabilité à l’air</a:t>
                      </a:r>
                    </a:p>
                  </a:txBody>
                  <a:tcPr/>
                </a:tc>
                <a:tc>
                  <a:txBody>
                    <a:bodyPr/>
                    <a:lstStyle/>
                    <a:p>
                      <a:pPr algn="ctr"/>
                      <a:r>
                        <a:rPr lang="fr-FR" sz="1600" dirty="0"/>
                        <a:t>Classes</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4.4.6</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4216536816"/>
                  </a:ext>
                </a:extLst>
              </a:tr>
              <a:tr h="370840">
                <a:tc>
                  <a:txBody>
                    <a:bodyPr/>
                    <a:lstStyle/>
                    <a:p>
                      <a:r>
                        <a:rPr lang="fr-FR" sz="1600" dirty="0"/>
                        <a:t>Ouverture en toute sécurité (portes à déplacement vertical)</a:t>
                      </a:r>
                    </a:p>
                  </a:txBody>
                  <a:tcPr/>
                </a:tc>
                <a:tc>
                  <a:txBody>
                    <a:bodyPr/>
                    <a:lstStyle/>
                    <a:p>
                      <a:pPr algn="ctr"/>
                      <a:r>
                        <a:rPr lang="fr-FR" sz="1600" dirty="0"/>
                        <a:t>Réussite / échec </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4.2.8</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2444137537"/>
                  </a:ext>
                </a:extLst>
              </a:tr>
              <a:tr h="370840">
                <a:tc>
                  <a:txBody>
                    <a:bodyPr/>
                    <a:lstStyle/>
                    <a:p>
                      <a:r>
                        <a:rPr lang="fr-FR" sz="1600" dirty="0"/>
                        <a:t>Définition de la géométrie du verre</a:t>
                      </a:r>
                    </a:p>
                  </a:txBody>
                  <a:tcPr/>
                </a:tc>
                <a:tc>
                  <a:txBody>
                    <a:bodyPr/>
                    <a:lstStyle/>
                    <a:p>
                      <a:pPr algn="ctr"/>
                      <a:r>
                        <a:rPr lang="fr-FR" sz="1600" dirty="0"/>
                        <a:t>Réussite / échec </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4.2.5</a:t>
                      </a:r>
                    </a:p>
                  </a:txBody>
                  <a:tcPr/>
                </a:tc>
                <a:tc>
                  <a:txBody>
                    <a:bodyPr/>
                    <a:lstStyle/>
                    <a:p>
                      <a:r>
                        <a:rPr lang="fr-FR" dirty="0"/>
                        <a:t>Fabricant</a:t>
                      </a:r>
                    </a:p>
                  </a:txBody>
                  <a:tcPr/>
                </a:tc>
                <a:extLst>
                  <a:ext uri="{0D108BD9-81ED-4DB2-BD59-A6C34878D82A}">
                    <a16:rowId xmlns:a16="http://schemas.microsoft.com/office/drawing/2014/main" val="2899448687"/>
                  </a:ext>
                </a:extLst>
              </a:tr>
              <a:tr h="370840">
                <a:tc>
                  <a:txBody>
                    <a:bodyPr/>
                    <a:lstStyle/>
                    <a:p>
                      <a:r>
                        <a:rPr lang="fr-FR" sz="1600" dirty="0"/>
                        <a:t>Résistance mécanique et stabilité </a:t>
                      </a:r>
                    </a:p>
                  </a:txBody>
                  <a:tcPr/>
                </a:tc>
                <a:tc>
                  <a:txBody>
                    <a:bodyPr/>
                    <a:lstStyle/>
                    <a:p>
                      <a:pPr algn="ctr"/>
                      <a:r>
                        <a:rPr lang="fr-FR" sz="1600" dirty="0"/>
                        <a:t>Réussite / échec </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4.2.3</a:t>
                      </a:r>
                    </a:p>
                  </a:txBody>
                  <a:tcPr/>
                </a:tc>
                <a:tc>
                  <a:txBody>
                    <a:bodyPr/>
                    <a:lstStyle/>
                    <a:p>
                      <a:r>
                        <a:rPr lang="fr-FR" dirty="0"/>
                        <a:t>Fabricant</a:t>
                      </a:r>
                    </a:p>
                  </a:txBody>
                  <a:tcPr/>
                </a:tc>
                <a:extLst>
                  <a:ext uri="{0D108BD9-81ED-4DB2-BD59-A6C34878D82A}">
                    <a16:rowId xmlns:a16="http://schemas.microsoft.com/office/drawing/2014/main" val="425007259"/>
                  </a:ext>
                </a:extLst>
              </a:tr>
              <a:tr h="370840">
                <a:tc>
                  <a:txBody>
                    <a:bodyPr/>
                    <a:lstStyle/>
                    <a:p>
                      <a:r>
                        <a:rPr lang="fr-FR" sz="1600" dirty="0"/>
                        <a:t>Efforts de fonctionnement (pour les portes motorisées)</a:t>
                      </a:r>
                    </a:p>
                  </a:txBody>
                  <a:tcPr/>
                </a:tc>
                <a:tc>
                  <a:txBody>
                    <a:bodyPr/>
                    <a:lstStyle/>
                    <a:p>
                      <a:pPr algn="ctr"/>
                      <a:r>
                        <a:rPr lang="fr-FR" sz="1600" dirty="0"/>
                        <a:t>Réussite / échec </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4.3.3</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2404880803"/>
                  </a:ext>
                </a:extLst>
              </a:tr>
              <a:tr h="370840">
                <a:tc>
                  <a:txBody>
                    <a:bodyPr/>
                    <a:lstStyle/>
                    <a:p>
                      <a:r>
                        <a:rPr lang="fr-FR" sz="1600" dirty="0"/>
                        <a:t>Durabilité de l’étanchéité à l’eau, de la résistance thermique et de la perméabilité à l’air</a:t>
                      </a:r>
                    </a:p>
                  </a:txBody>
                  <a:tcPr/>
                </a:tc>
                <a:tc>
                  <a:txBody>
                    <a:bodyPr/>
                    <a:lstStyle/>
                    <a:p>
                      <a:pPr algn="ctr"/>
                      <a:r>
                        <a:rPr lang="fr-FR" sz="1600" dirty="0"/>
                        <a:t>Valeurs</a:t>
                      </a:r>
                    </a:p>
                  </a:txBody>
                  <a:tcPr/>
                </a:tc>
                <a:tc>
                  <a:txBody>
                    <a:bodyPr/>
                    <a:lstStyle/>
                    <a:p>
                      <a:pPr marL="0" marR="0" lvl="0" indent="0" algn="ctr" defTabSz="914422" rtl="0" eaLnBrk="1" fontAlgn="auto" latinLnBrk="0" hangingPunct="1">
                        <a:lnSpc>
                          <a:spcPct val="100000"/>
                        </a:lnSpc>
                        <a:spcBef>
                          <a:spcPts val="0"/>
                        </a:spcBef>
                        <a:spcAft>
                          <a:spcPts val="0"/>
                        </a:spcAft>
                        <a:buClrTx/>
                        <a:buSzTx/>
                        <a:buFontTx/>
                        <a:buNone/>
                        <a:tabLst/>
                        <a:defRPr/>
                      </a:pPr>
                      <a:r>
                        <a:rPr lang="fr-FR" dirty="0"/>
                        <a:t>4.4.7</a:t>
                      </a:r>
                    </a:p>
                  </a:txBody>
                  <a:tcPr/>
                </a:tc>
                <a:tc>
                  <a:txBody>
                    <a:bodyPr/>
                    <a:lstStyle/>
                    <a:p>
                      <a:pPr marL="0" marR="0" lvl="0" indent="0" algn="l" defTabSz="914422" rtl="0" eaLnBrk="1" fontAlgn="auto" latinLnBrk="0" hangingPunct="1">
                        <a:lnSpc>
                          <a:spcPct val="100000"/>
                        </a:lnSpc>
                        <a:spcBef>
                          <a:spcPts val="0"/>
                        </a:spcBef>
                        <a:spcAft>
                          <a:spcPts val="0"/>
                        </a:spcAft>
                        <a:buClrTx/>
                        <a:buSzTx/>
                        <a:buFontTx/>
                        <a:buNone/>
                        <a:tabLst/>
                        <a:defRPr/>
                      </a:pPr>
                      <a:r>
                        <a:rPr lang="fr-FR" dirty="0"/>
                        <a:t>Organisme notifié</a:t>
                      </a:r>
                    </a:p>
                  </a:txBody>
                  <a:tcPr/>
                </a:tc>
                <a:extLst>
                  <a:ext uri="{0D108BD9-81ED-4DB2-BD59-A6C34878D82A}">
                    <a16:rowId xmlns:a16="http://schemas.microsoft.com/office/drawing/2014/main" val="3305660530"/>
                  </a:ext>
                </a:extLst>
              </a:tr>
            </a:tbl>
          </a:graphicData>
        </a:graphic>
      </p:graphicFrame>
    </p:spTree>
    <p:extLst>
      <p:ext uri="{BB962C8B-B14F-4D97-AF65-F5344CB8AC3E}">
        <p14:creationId xmlns:p14="http://schemas.microsoft.com/office/powerpoint/2010/main" val="289120876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87BE7ECFE0DBE4E96AE0D091889355E" ma:contentTypeVersion="13" ma:contentTypeDescription="Crée un document." ma:contentTypeScope="" ma:versionID="d9e9199db449eba831a704173b4bb3db">
  <xsd:schema xmlns:xsd="http://www.w3.org/2001/XMLSchema" xmlns:xs="http://www.w3.org/2001/XMLSchema" xmlns:p="http://schemas.microsoft.com/office/2006/metadata/properties" xmlns:ns2="cb9bdc57-b1f1-4e0b-845e-7f3f14e4a70d" xmlns:ns3="75b8d6bf-aac5-4c87-b74f-85b85e7f102e" targetNamespace="http://schemas.microsoft.com/office/2006/metadata/properties" ma:root="true" ma:fieldsID="5768c80d071a65c108b6917ccaf5044a" ns2:_="" ns3:_="">
    <xsd:import namespace="cb9bdc57-b1f1-4e0b-845e-7f3f14e4a70d"/>
    <xsd:import namespace="75b8d6bf-aac5-4c87-b74f-85b85e7f10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9bdc57-b1f1-4e0b-845e-7f3f14e4a7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Balises d’images" ma:readOnly="false" ma:fieldId="{5cf76f15-5ced-4ddc-b409-7134ff3c332f}" ma:taxonomyMulti="true" ma:sspId="530d3a7d-134e-4265-9aa7-2777ba89a10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5b8d6bf-aac5-4c87-b74f-85b85e7f102e"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element name="TaxCatchAll" ma:index="16" nillable="true" ma:displayName="Taxonomy Catch All Column" ma:hidden="true" ma:list="{dc034cb9-436e-4373-984e-10488441c9e1}" ma:internalName="TaxCatchAll" ma:showField="CatchAllData" ma:web="75b8d6bf-aac5-4c87-b74f-85b85e7f10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5b8d6bf-aac5-4c87-b74f-85b85e7f102e" xsi:nil="true"/>
    <lcf76f155ced4ddcb4097134ff3c332f xmlns="cb9bdc57-b1f1-4e0b-845e-7f3f14e4a70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48DB10F-3E81-41F1-8446-368CE3034C90}">
  <ds:schemaRefs>
    <ds:schemaRef ds:uri="http://schemas.microsoft.com/sharepoint/v3/contenttype/forms"/>
  </ds:schemaRefs>
</ds:datastoreItem>
</file>

<file path=customXml/itemProps2.xml><?xml version="1.0" encoding="utf-8"?>
<ds:datastoreItem xmlns:ds="http://schemas.openxmlformats.org/officeDocument/2006/customXml" ds:itemID="{F9AF0F4B-1F35-4418-9F0D-A4FB54B9EE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9bdc57-b1f1-4e0b-845e-7f3f14e4a70d"/>
    <ds:schemaRef ds:uri="75b8d6bf-aac5-4c87-b74f-85b85e7f10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869929-26B8-4EC2-A88E-0FDC63A93F72}">
  <ds:schemaRefs>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2006/documentManagement/types"/>
    <ds:schemaRef ds:uri="cb9bdc57-b1f1-4e0b-845e-7f3f14e4a70d"/>
    <ds:schemaRef ds:uri="http://schemas.microsoft.com/office/infopath/2007/PartnerControls"/>
    <ds:schemaRef ds:uri="75b8d6bf-aac5-4c87-b74f-85b85e7f102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8041</TotalTime>
  <Words>735</Words>
  <Application>Microsoft Office PowerPoint</Application>
  <PresentationFormat>Grand écran</PresentationFormat>
  <Paragraphs>113</Paragraphs>
  <Slides>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vt:i4>
      </vt:variant>
    </vt:vector>
  </HeadingPairs>
  <TitlesOfParts>
    <vt:vector size="9" baseType="lpstr">
      <vt:lpstr>Arial</vt:lpstr>
      <vt:lpstr>Calibri</vt:lpstr>
      <vt:lpstr>Calibri Light</vt:lpstr>
      <vt:lpstr>Gill Sans MT</vt:lpstr>
      <vt:lpstr>Wingdings</vt:lpstr>
      <vt:lpstr>Thème Office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Vladimir LUZHBIN</dc:creator>
  <cp:lastModifiedBy>Vladimir LUZHBIN</cp:lastModifiedBy>
  <cp:revision>1</cp:revision>
  <dcterms:created xsi:type="dcterms:W3CDTF">2023-04-07T12:37:57Z</dcterms:created>
  <dcterms:modified xsi:type="dcterms:W3CDTF">2024-04-10T06:57:19Z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0x010100E87BE7ECFE0DBE4E96AE0D091889355E</vt:lpwstr>
  </property>
  <property fmtid="{D5CDD505-2E9C-101B-9397-08002B2CF9AE}" pid="3" name="MediaServiceImageTags">
    <vt:lpwstr/>
  </property>
</Properties>
</file>